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52" r:id="rId4"/>
    <p:sldId id="259" r:id="rId5"/>
    <p:sldId id="322" r:id="rId6"/>
    <p:sldId id="353" r:id="rId7"/>
    <p:sldId id="262" r:id="rId8"/>
    <p:sldId id="354" r:id="rId9"/>
    <p:sldId id="261" r:id="rId10"/>
    <p:sldId id="355" r:id="rId11"/>
    <p:sldId id="356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DD68F-BE65-474A-B2AB-9EA2D925DF1C}" v="229" dt="2024-08-12T21:24:40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392DD68F-BE65-474A-B2AB-9EA2D925DF1C}"/>
    <pc:docChg chg="undo custSel addSld delSld modSld">
      <pc:chgData name="Michael Kuniega" userId="999f7fd1-0dc3-4cba-81fd-6a42a8d75a98" providerId="ADAL" clId="{392DD68F-BE65-474A-B2AB-9EA2D925DF1C}" dt="2024-08-12T21:24:47.786" v="840" actId="20577"/>
      <pc:docMkLst>
        <pc:docMk/>
      </pc:docMkLst>
      <pc:sldChg chg="modSp mod">
        <pc:chgData name="Michael Kuniega" userId="999f7fd1-0dc3-4cba-81fd-6a42a8d75a98" providerId="ADAL" clId="{392DD68F-BE65-474A-B2AB-9EA2D925DF1C}" dt="2024-08-11T03:45:07.033" v="23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392DD68F-BE65-474A-B2AB-9EA2D925DF1C}" dt="2024-08-11T03:45:07.033" v="23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modSp add mod setBg">
        <pc:chgData name="Michael Kuniega" userId="999f7fd1-0dc3-4cba-81fd-6a42a8d75a98" providerId="ADAL" clId="{392DD68F-BE65-474A-B2AB-9EA2D925DF1C}" dt="2024-08-11T23:57:55.902" v="35" actId="1076"/>
        <pc:sldMkLst>
          <pc:docMk/>
          <pc:sldMk cId="1069290074" sldId="257"/>
        </pc:sldMkLst>
        <pc:spChg chg="mod">
          <ac:chgData name="Michael Kuniega" userId="999f7fd1-0dc3-4cba-81fd-6a42a8d75a98" providerId="ADAL" clId="{392DD68F-BE65-474A-B2AB-9EA2D925DF1C}" dt="2024-08-11T23:57:55.902" v="35" actId="1076"/>
          <ac:spMkLst>
            <pc:docMk/>
            <pc:sldMk cId="1069290074" sldId="257"/>
            <ac:spMk id="2" creationId="{25F0C92B-5543-45E6-A4FD-0875D1A3A870}"/>
          </ac:spMkLst>
        </pc:spChg>
        <pc:spChg chg="mod">
          <ac:chgData name="Michael Kuniega" userId="999f7fd1-0dc3-4cba-81fd-6a42a8d75a98" providerId="ADAL" clId="{392DD68F-BE65-474A-B2AB-9EA2D925DF1C}" dt="2024-08-11T23:57:30.110" v="32" actId="1076"/>
          <ac:spMkLst>
            <pc:docMk/>
            <pc:sldMk cId="1069290074" sldId="257"/>
            <ac:spMk id="4" creationId="{B84D479F-94BF-4755-BA3D-428AA03D9D83}"/>
          </ac:spMkLst>
        </pc:spChg>
        <pc:picChg chg="mod">
          <ac:chgData name="Michael Kuniega" userId="999f7fd1-0dc3-4cba-81fd-6a42a8d75a98" providerId="ADAL" clId="{392DD68F-BE65-474A-B2AB-9EA2D925DF1C}" dt="2024-08-11T23:57:45.897" v="33" actId="1582"/>
          <ac:picMkLst>
            <pc:docMk/>
            <pc:sldMk cId="1069290074" sldId="257"/>
            <ac:picMk id="3" creationId="{BB65C98F-28BD-4AC8-9770-5D0A968DC1C3}"/>
          </ac:picMkLst>
        </pc:picChg>
      </pc:sldChg>
      <pc:sldChg chg="del">
        <pc:chgData name="Michael Kuniega" userId="999f7fd1-0dc3-4cba-81fd-6a42a8d75a98" providerId="ADAL" clId="{392DD68F-BE65-474A-B2AB-9EA2D925DF1C}" dt="2024-08-12T00:00:29.405" v="54" actId="47"/>
        <pc:sldMkLst>
          <pc:docMk/>
          <pc:sldMk cId="2678832009" sldId="258"/>
        </pc:sldMkLst>
      </pc:sldChg>
      <pc:sldChg chg="modSp add mod setBg">
        <pc:chgData name="Michael Kuniega" userId="999f7fd1-0dc3-4cba-81fd-6a42a8d75a98" providerId="ADAL" clId="{392DD68F-BE65-474A-B2AB-9EA2D925DF1C}" dt="2024-08-12T00:01:42.656" v="75" actId="1076"/>
        <pc:sldMkLst>
          <pc:docMk/>
          <pc:sldMk cId="654057002" sldId="259"/>
        </pc:sldMkLst>
        <pc:spChg chg="mod">
          <ac:chgData name="Michael Kuniega" userId="999f7fd1-0dc3-4cba-81fd-6a42a8d75a98" providerId="ADAL" clId="{392DD68F-BE65-474A-B2AB-9EA2D925DF1C}" dt="2024-08-12T00:01:11.832" v="72" actId="403"/>
          <ac:spMkLst>
            <pc:docMk/>
            <pc:sldMk cId="654057002" sldId="259"/>
            <ac:spMk id="2" creationId="{25F0C92B-5543-45E6-A4FD-0875D1A3A870}"/>
          </ac:spMkLst>
        </pc:spChg>
        <pc:spChg chg="mod">
          <ac:chgData name="Michael Kuniega" userId="999f7fd1-0dc3-4cba-81fd-6a42a8d75a98" providerId="ADAL" clId="{392DD68F-BE65-474A-B2AB-9EA2D925DF1C}" dt="2024-08-12T00:01:32.855" v="73" actId="1076"/>
          <ac:spMkLst>
            <pc:docMk/>
            <pc:sldMk cId="654057002" sldId="259"/>
            <ac:spMk id="4" creationId="{B84D479F-94BF-4755-BA3D-428AA03D9D83}"/>
          </ac:spMkLst>
        </pc:spChg>
        <pc:picChg chg="mod">
          <ac:chgData name="Michael Kuniega" userId="999f7fd1-0dc3-4cba-81fd-6a42a8d75a98" providerId="ADAL" clId="{392DD68F-BE65-474A-B2AB-9EA2D925DF1C}" dt="2024-08-12T00:01:42.656" v="75" actId="1076"/>
          <ac:picMkLst>
            <pc:docMk/>
            <pc:sldMk cId="654057002" sldId="259"/>
            <ac:picMk id="5" creationId="{0C3EC3B1-3FD0-4D1F-B459-0D269403B41E}"/>
          </ac:picMkLst>
        </pc:picChg>
      </pc:sldChg>
      <pc:sldChg chg="addSp delSp modSp add mod modClrScheme chgLayout">
        <pc:chgData name="Michael Kuniega" userId="999f7fd1-0dc3-4cba-81fd-6a42a8d75a98" providerId="ADAL" clId="{392DD68F-BE65-474A-B2AB-9EA2D925DF1C}" dt="2024-08-12T00:38:06.352" v="650" actId="1076"/>
        <pc:sldMkLst>
          <pc:docMk/>
          <pc:sldMk cId="2607644719" sldId="261"/>
        </pc:sldMkLst>
        <pc:spChg chg="mod ord">
          <ac:chgData name="Michael Kuniega" userId="999f7fd1-0dc3-4cba-81fd-6a42a8d75a98" providerId="ADAL" clId="{392DD68F-BE65-474A-B2AB-9EA2D925DF1C}" dt="2024-08-12T00:35:00.384" v="619" actId="207"/>
          <ac:spMkLst>
            <pc:docMk/>
            <pc:sldMk cId="2607644719" sldId="261"/>
            <ac:spMk id="2" creationId="{00000000-0000-0000-0000-000000000000}"/>
          </ac:spMkLst>
        </pc:spChg>
        <pc:spChg chg="mod ord">
          <ac:chgData name="Michael Kuniega" userId="999f7fd1-0dc3-4cba-81fd-6a42a8d75a98" providerId="ADAL" clId="{392DD68F-BE65-474A-B2AB-9EA2D925DF1C}" dt="2024-08-12T00:34:57.842" v="618" actId="207"/>
          <ac:spMkLst>
            <pc:docMk/>
            <pc:sldMk cId="2607644719" sldId="261"/>
            <ac:spMk id="3" creationId="{00000000-0000-0000-0000-000000000000}"/>
          </ac:spMkLst>
        </pc:spChg>
        <pc:spChg chg="del">
          <ac:chgData name="Michael Kuniega" userId="999f7fd1-0dc3-4cba-81fd-6a42a8d75a98" providerId="ADAL" clId="{392DD68F-BE65-474A-B2AB-9EA2D925DF1C}" dt="2024-08-12T00:33:19.758" v="591" actId="478"/>
          <ac:spMkLst>
            <pc:docMk/>
            <pc:sldMk cId="2607644719" sldId="261"/>
            <ac:spMk id="4" creationId="{00000000-0000-0000-0000-000000000000}"/>
          </ac:spMkLst>
        </pc:spChg>
        <pc:spChg chg="del">
          <ac:chgData name="Michael Kuniega" userId="999f7fd1-0dc3-4cba-81fd-6a42a8d75a98" providerId="ADAL" clId="{392DD68F-BE65-474A-B2AB-9EA2D925DF1C}" dt="2024-08-12T00:33:19.758" v="591" actId="478"/>
          <ac:spMkLst>
            <pc:docMk/>
            <pc:sldMk cId="2607644719" sldId="261"/>
            <ac:spMk id="7" creationId="{00000000-0000-0000-0000-000000000000}"/>
          </ac:spMkLst>
        </pc:spChg>
        <pc:spChg chg="del">
          <ac:chgData name="Michael Kuniega" userId="999f7fd1-0dc3-4cba-81fd-6a42a8d75a98" providerId="ADAL" clId="{392DD68F-BE65-474A-B2AB-9EA2D925DF1C}" dt="2024-08-12T00:33:19.758" v="591" actId="478"/>
          <ac:spMkLst>
            <pc:docMk/>
            <pc:sldMk cId="2607644719" sldId="261"/>
            <ac:spMk id="8" creationId="{00000000-0000-0000-0000-000000000000}"/>
          </ac:spMkLst>
        </pc:spChg>
        <pc:spChg chg="del">
          <ac:chgData name="Michael Kuniega" userId="999f7fd1-0dc3-4cba-81fd-6a42a8d75a98" providerId="ADAL" clId="{392DD68F-BE65-474A-B2AB-9EA2D925DF1C}" dt="2024-08-12T00:33:19.758" v="591" actId="478"/>
          <ac:spMkLst>
            <pc:docMk/>
            <pc:sldMk cId="2607644719" sldId="261"/>
            <ac:spMk id="9" creationId="{00000000-0000-0000-0000-000000000000}"/>
          </ac:spMkLst>
        </pc:spChg>
        <pc:spChg chg="del">
          <ac:chgData name="Michael Kuniega" userId="999f7fd1-0dc3-4cba-81fd-6a42a8d75a98" providerId="ADAL" clId="{392DD68F-BE65-474A-B2AB-9EA2D925DF1C}" dt="2024-08-12T00:33:19.758" v="591" actId="478"/>
          <ac:spMkLst>
            <pc:docMk/>
            <pc:sldMk cId="2607644719" sldId="261"/>
            <ac:spMk id="13" creationId="{00000000-0000-0000-0000-000000000000}"/>
          </ac:spMkLst>
        </pc:spChg>
        <pc:spChg chg="del">
          <ac:chgData name="Michael Kuniega" userId="999f7fd1-0dc3-4cba-81fd-6a42a8d75a98" providerId="ADAL" clId="{392DD68F-BE65-474A-B2AB-9EA2D925DF1C}" dt="2024-08-12T00:33:19.758" v="591" actId="478"/>
          <ac:spMkLst>
            <pc:docMk/>
            <pc:sldMk cId="2607644719" sldId="261"/>
            <ac:spMk id="14" creationId="{00000000-0000-0000-0000-000000000000}"/>
          </ac:spMkLst>
        </pc:spChg>
        <pc:spChg chg="add mod">
          <ac:chgData name="Michael Kuniega" userId="999f7fd1-0dc3-4cba-81fd-6a42a8d75a98" providerId="ADAL" clId="{392DD68F-BE65-474A-B2AB-9EA2D925DF1C}" dt="2024-08-12T00:34:25.850" v="611" actId="1035"/>
          <ac:spMkLst>
            <pc:docMk/>
            <pc:sldMk cId="2607644719" sldId="261"/>
            <ac:spMk id="17" creationId="{BB179D9E-F921-4320-EAFD-F6593DF1B69E}"/>
          </ac:spMkLst>
        </pc:spChg>
        <pc:spChg chg="add mod">
          <ac:chgData name="Michael Kuniega" userId="999f7fd1-0dc3-4cba-81fd-6a42a8d75a98" providerId="ADAL" clId="{392DD68F-BE65-474A-B2AB-9EA2D925DF1C}" dt="2024-08-12T00:34:00.114" v="595" actId="1076"/>
          <ac:spMkLst>
            <pc:docMk/>
            <pc:sldMk cId="2607644719" sldId="261"/>
            <ac:spMk id="18" creationId="{94D79CBE-7142-1039-FDE7-BD9F39104DB5}"/>
          </ac:spMkLst>
        </pc:spChg>
        <pc:spChg chg="add mod">
          <ac:chgData name="Michael Kuniega" userId="999f7fd1-0dc3-4cba-81fd-6a42a8d75a98" providerId="ADAL" clId="{392DD68F-BE65-474A-B2AB-9EA2D925DF1C}" dt="2024-08-12T00:34:25.850" v="611" actId="1035"/>
          <ac:spMkLst>
            <pc:docMk/>
            <pc:sldMk cId="2607644719" sldId="261"/>
            <ac:spMk id="20" creationId="{E3D03558-F1D7-AF8F-D7B3-972A8037E89A}"/>
          </ac:spMkLst>
        </pc:spChg>
        <pc:spChg chg="add mod">
          <ac:chgData name="Michael Kuniega" userId="999f7fd1-0dc3-4cba-81fd-6a42a8d75a98" providerId="ADAL" clId="{392DD68F-BE65-474A-B2AB-9EA2D925DF1C}" dt="2024-08-12T00:34:25.850" v="611" actId="1035"/>
          <ac:spMkLst>
            <pc:docMk/>
            <pc:sldMk cId="2607644719" sldId="261"/>
            <ac:spMk id="21" creationId="{0CB537B3-004A-9B7C-C9C8-9D5C70B3A3AF}"/>
          </ac:spMkLst>
        </pc:spChg>
        <pc:spChg chg="add del mod">
          <ac:chgData name="Michael Kuniega" userId="999f7fd1-0dc3-4cba-81fd-6a42a8d75a98" providerId="ADAL" clId="{392DD68F-BE65-474A-B2AB-9EA2D925DF1C}" dt="2024-08-12T00:34:04.153" v="596" actId="478"/>
          <ac:spMkLst>
            <pc:docMk/>
            <pc:sldMk cId="2607644719" sldId="261"/>
            <ac:spMk id="22" creationId="{FC6B6392-C805-5E2C-9EE5-4690DA9998FF}"/>
          </ac:spMkLst>
        </pc:spChg>
        <pc:spChg chg="add del mod">
          <ac:chgData name="Michael Kuniega" userId="999f7fd1-0dc3-4cba-81fd-6a42a8d75a98" providerId="ADAL" clId="{392DD68F-BE65-474A-B2AB-9EA2D925DF1C}" dt="2024-08-12T00:34:07.364" v="597" actId="478"/>
          <ac:spMkLst>
            <pc:docMk/>
            <pc:sldMk cId="2607644719" sldId="261"/>
            <ac:spMk id="23" creationId="{54E3C935-12EE-74B0-278F-3CF98DC44AF7}"/>
          </ac:spMkLst>
        </pc:spChg>
        <pc:spChg chg="add mod">
          <ac:chgData name="Michael Kuniega" userId="999f7fd1-0dc3-4cba-81fd-6a42a8d75a98" providerId="ADAL" clId="{392DD68F-BE65-474A-B2AB-9EA2D925DF1C}" dt="2024-08-12T00:35:12.235" v="620" actId="1076"/>
          <ac:spMkLst>
            <pc:docMk/>
            <pc:sldMk cId="2607644719" sldId="261"/>
            <ac:spMk id="25" creationId="{64ECB517-FD4C-E710-C26B-3F73CAEC35CA}"/>
          </ac:spMkLst>
        </pc:spChg>
        <pc:grpChg chg="mod">
          <ac:chgData name="Michael Kuniega" userId="999f7fd1-0dc3-4cba-81fd-6a42a8d75a98" providerId="ADAL" clId="{392DD68F-BE65-474A-B2AB-9EA2D925DF1C}" dt="2024-08-12T00:36:05.695" v="627"/>
          <ac:grpSpMkLst>
            <pc:docMk/>
            <pc:sldMk cId="2607644719" sldId="261"/>
            <ac:grpSpMk id="30" creationId="{4DE01CB4-B6AD-12CE-4EBA-BC019839A436}"/>
          </ac:grpSpMkLst>
        </pc:grpChg>
        <pc:inkChg chg="del">
          <ac:chgData name="Michael Kuniega" userId="999f7fd1-0dc3-4cba-81fd-6a42a8d75a98" providerId="ADAL" clId="{392DD68F-BE65-474A-B2AB-9EA2D925DF1C}" dt="2024-08-12T00:33:19.758" v="591" actId="478"/>
          <ac:inkMkLst>
            <pc:docMk/>
            <pc:sldMk cId="2607644719" sldId="261"/>
            <ac:inkMk id="11" creationId="{2C3EF787-B07D-409C-AC4D-1D0A266D7220}"/>
          </ac:inkMkLst>
        </pc:inkChg>
        <pc:inkChg chg="del">
          <ac:chgData name="Michael Kuniega" userId="999f7fd1-0dc3-4cba-81fd-6a42a8d75a98" providerId="ADAL" clId="{392DD68F-BE65-474A-B2AB-9EA2D925DF1C}" dt="2024-08-12T00:33:19.758" v="591" actId="478"/>
          <ac:inkMkLst>
            <pc:docMk/>
            <pc:sldMk cId="2607644719" sldId="261"/>
            <ac:inkMk id="12" creationId="{C3C6BEDC-9AEC-4E57-AB9B-8B3CA2DF56A2}"/>
          </ac:inkMkLst>
        </pc:inkChg>
        <pc:inkChg chg="del">
          <ac:chgData name="Michael Kuniega" userId="999f7fd1-0dc3-4cba-81fd-6a42a8d75a98" providerId="ADAL" clId="{392DD68F-BE65-474A-B2AB-9EA2D925DF1C}" dt="2024-08-12T00:33:19.758" v="591" actId="478"/>
          <ac:inkMkLst>
            <pc:docMk/>
            <pc:sldMk cId="2607644719" sldId="261"/>
            <ac:inkMk id="15" creationId="{1954D521-2671-4158-BAC6-810DE6A28376}"/>
          </ac:inkMkLst>
        </pc:inkChg>
        <pc:inkChg chg="del">
          <ac:chgData name="Michael Kuniega" userId="999f7fd1-0dc3-4cba-81fd-6a42a8d75a98" providerId="ADAL" clId="{392DD68F-BE65-474A-B2AB-9EA2D925DF1C}" dt="2024-08-12T00:33:19.758" v="591" actId="478"/>
          <ac:inkMkLst>
            <pc:docMk/>
            <pc:sldMk cId="2607644719" sldId="261"/>
            <ac:inkMk id="16" creationId="{49C8CCB6-637F-445F-8E42-39E206790822}"/>
          </ac:inkMkLst>
        </pc:inkChg>
        <pc:inkChg chg="del">
          <ac:chgData name="Michael Kuniega" userId="999f7fd1-0dc3-4cba-81fd-6a42a8d75a98" providerId="ADAL" clId="{392DD68F-BE65-474A-B2AB-9EA2D925DF1C}" dt="2024-08-12T00:33:19.758" v="591" actId="478"/>
          <ac:inkMkLst>
            <pc:docMk/>
            <pc:sldMk cId="2607644719" sldId="261"/>
            <ac:inkMk id="19" creationId="{9C26CF4E-BF88-4A57-800C-8EA7B4DA07B5}"/>
          </ac:inkMkLst>
        </pc:inkChg>
        <pc:inkChg chg="add del">
          <ac:chgData name="Michael Kuniega" userId="999f7fd1-0dc3-4cba-81fd-6a42a8d75a98" providerId="ADAL" clId="{392DD68F-BE65-474A-B2AB-9EA2D925DF1C}" dt="2024-08-12T00:35:50.851" v="622"/>
          <ac:inkMkLst>
            <pc:docMk/>
            <pc:sldMk cId="2607644719" sldId="261"/>
            <ac:inkMk id="26" creationId="{B55132A8-5CA5-B439-F310-43937698DA39}"/>
          </ac:inkMkLst>
        </pc:inkChg>
        <pc:inkChg chg="add del">
          <ac:chgData name="Michael Kuniega" userId="999f7fd1-0dc3-4cba-81fd-6a42a8d75a98" providerId="ADAL" clId="{392DD68F-BE65-474A-B2AB-9EA2D925DF1C}" dt="2024-08-12T00:35:56.341" v="624"/>
          <ac:inkMkLst>
            <pc:docMk/>
            <pc:sldMk cId="2607644719" sldId="261"/>
            <ac:inkMk id="27" creationId="{FEDD2484-3EA7-A0BA-10DE-E4DAB7FDCD8B}"/>
          </ac:inkMkLst>
        </pc:inkChg>
        <pc:inkChg chg="add mod">
          <ac:chgData name="Michael Kuniega" userId="999f7fd1-0dc3-4cba-81fd-6a42a8d75a98" providerId="ADAL" clId="{392DD68F-BE65-474A-B2AB-9EA2D925DF1C}" dt="2024-08-12T00:36:05.695" v="627"/>
          <ac:inkMkLst>
            <pc:docMk/>
            <pc:sldMk cId="2607644719" sldId="261"/>
            <ac:inkMk id="28" creationId="{9CE73137-FF7D-F723-F894-38E4D9AD1BA5}"/>
          </ac:inkMkLst>
        </pc:inkChg>
        <pc:inkChg chg="add mod">
          <ac:chgData name="Michael Kuniega" userId="999f7fd1-0dc3-4cba-81fd-6a42a8d75a98" providerId="ADAL" clId="{392DD68F-BE65-474A-B2AB-9EA2D925DF1C}" dt="2024-08-12T00:36:05.695" v="627"/>
          <ac:inkMkLst>
            <pc:docMk/>
            <pc:sldMk cId="2607644719" sldId="261"/>
            <ac:inkMk id="29" creationId="{D1D57B39-5F62-02D2-9905-288CEA6B8B54}"/>
          </ac:inkMkLst>
        </pc:inkChg>
        <pc:cxnChg chg="del">
          <ac:chgData name="Michael Kuniega" userId="999f7fd1-0dc3-4cba-81fd-6a42a8d75a98" providerId="ADAL" clId="{392DD68F-BE65-474A-B2AB-9EA2D925DF1C}" dt="2024-08-12T00:33:19.758" v="591" actId="478"/>
          <ac:cxnSpMkLst>
            <pc:docMk/>
            <pc:sldMk cId="2607644719" sldId="261"/>
            <ac:cxnSpMk id="5" creationId="{00000000-0000-0000-0000-000000000000}"/>
          </ac:cxnSpMkLst>
        </pc:cxnChg>
        <pc:cxnChg chg="del">
          <ac:chgData name="Michael Kuniega" userId="999f7fd1-0dc3-4cba-81fd-6a42a8d75a98" providerId="ADAL" clId="{392DD68F-BE65-474A-B2AB-9EA2D925DF1C}" dt="2024-08-12T00:33:19.758" v="591" actId="478"/>
          <ac:cxnSpMkLst>
            <pc:docMk/>
            <pc:sldMk cId="2607644719" sldId="261"/>
            <ac:cxnSpMk id="6" creationId="{00000000-0000-0000-0000-000000000000}"/>
          </ac:cxnSpMkLst>
        </pc:cxnChg>
        <pc:cxnChg chg="del mod">
          <ac:chgData name="Michael Kuniega" userId="999f7fd1-0dc3-4cba-81fd-6a42a8d75a98" providerId="ADAL" clId="{392DD68F-BE65-474A-B2AB-9EA2D925DF1C}" dt="2024-08-12T00:33:19.758" v="591" actId="478"/>
          <ac:cxnSpMkLst>
            <pc:docMk/>
            <pc:sldMk cId="2607644719" sldId="261"/>
            <ac:cxnSpMk id="10" creationId="{00000000-0000-0000-0000-000000000000}"/>
          </ac:cxnSpMkLst>
        </pc:cxnChg>
        <pc:cxnChg chg="add mod">
          <ac:chgData name="Michael Kuniega" userId="999f7fd1-0dc3-4cba-81fd-6a42a8d75a98" providerId="ADAL" clId="{392DD68F-BE65-474A-B2AB-9EA2D925DF1C}" dt="2024-08-12T00:34:25.850" v="611" actId="1035"/>
          <ac:cxnSpMkLst>
            <pc:docMk/>
            <pc:sldMk cId="2607644719" sldId="261"/>
            <ac:cxnSpMk id="24" creationId="{13FC935B-B036-D4FD-9A9A-3E891D97FAA5}"/>
          </ac:cxnSpMkLst>
        </pc:cxnChg>
        <pc:cxnChg chg="add mod">
          <ac:chgData name="Michael Kuniega" userId="999f7fd1-0dc3-4cba-81fd-6a42a8d75a98" providerId="ADAL" clId="{392DD68F-BE65-474A-B2AB-9EA2D925DF1C}" dt="2024-08-12T00:36:35.525" v="630" actId="1582"/>
          <ac:cxnSpMkLst>
            <pc:docMk/>
            <pc:sldMk cId="2607644719" sldId="261"/>
            <ac:cxnSpMk id="32" creationId="{D88468C2-4E29-D7BD-DC1F-40F5BE09799F}"/>
          </ac:cxnSpMkLst>
        </pc:cxnChg>
        <pc:cxnChg chg="add del mod">
          <ac:chgData name="Michael Kuniega" userId="999f7fd1-0dc3-4cba-81fd-6a42a8d75a98" providerId="ADAL" clId="{392DD68F-BE65-474A-B2AB-9EA2D925DF1C}" dt="2024-08-12T00:37:03.043" v="638" actId="11529"/>
          <ac:cxnSpMkLst>
            <pc:docMk/>
            <pc:sldMk cId="2607644719" sldId="261"/>
            <ac:cxnSpMk id="34" creationId="{8F9CBD71-83DF-C573-01F3-FF7FB87054EB}"/>
          </ac:cxnSpMkLst>
        </pc:cxnChg>
        <pc:cxnChg chg="add mod">
          <ac:chgData name="Michael Kuniega" userId="999f7fd1-0dc3-4cba-81fd-6a42a8d75a98" providerId="ADAL" clId="{392DD68F-BE65-474A-B2AB-9EA2D925DF1C}" dt="2024-08-12T00:37:16.263" v="641" actId="1582"/>
          <ac:cxnSpMkLst>
            <pc:docMk/>
            <pc:sldMk cId="2607644719" sldId="261"/>
            <ac:cxnSpMk id="36" creationId="{195E3B56-2FEA-8BD5-3EBA-D3F7633C8ABE}"/>
          </ac:cxnSpMkLst>
        </pc:cxnChg>
        <pc:cxnChg chg="add mod">
          <ac:chgData name="Michael Kuniega" userId="999f7fd1-0dc3-4cba-81fd-6a42a8d75a98" providerId="ADAL" clId="{392DD68F-BE65-474A-B2AB-9EA2D925DF1C}" dt="2024-08-12T00:37:31.461" v="644" actId="1582"/>
          <ac:cxnSpMkLst>
            <pc:docMk/>
            <pc:sldMk cId="2607644719" sldId="261"/>
            <ac:cxnSpMk id="38" creationId="{5CCB5041-42DF-D450-1592-C2AEEDE64710}"/>
          </ac:cxnSpMkLst>
        </pc:cxnChg>
        <pc:cxnChg chg="add mod">
          <ac:chgData name="Michael Kuniega" userId="999f7fd1-0dc3-4cba-81fd-6a42a8d75a98" providerId="ADAL" clId="{392DD68F-BE65-474A-B2AB-9EA2D925DF1C}" dt="2024-08-12T00:37:46.369" v="646" actId="1076"/>
          <ac:cxnSpMkLst>
            <pc:docMk/>
            <pc:sldMk cId="2607644719" sldId="261"/>
            <ac:cxnSpMk id="39" creationId="{387C2DE2-2E71-DBF4-1149-FF077AB037DF}"/>
          </ac:cxnSpMkLst>
        </pc:cxnChg>
        <pc:cxnChg chg="add mod">
          <ac:chgData name="Michael Kuniega" userId="999f7fd1-0dc3-4cba-81fd-6a42a8d75a98" providerId="ADAL" clId="{392DD68F-BE65-474A-B2AB-9EA2D925DF1C}" dt="2024-08-12T00:37:58.222" v="648" actId="1076"/>
          <ac:cxnSpMkLst>
            <pc:docMk/>
            <pc:sldMk cId="2607644719" sldId="261"/>
            <ac:cxnSpMk id="40" creationId="{B2BF5E45-2119-1AA4-B499-1440A63EE86E}"/>
          </ac:cxnSpMkLst>
        </pc:cxnChg>
        <pc:cxnChg chg="add mod">
          <ac:chgData name="Michael Kuniega" userId="999f7fd1-0dc3-4cba-81fd-6a42a8d75a98" providerId="ADAL" clId="{392DD68F-BE65-474A-B2AB-9EA2D925DF1C}" dt="2024-08-12T00:38:06.352" v="650" actId="1076"/>
          <ac:cxnSpMkLst>
            <pc:docMk/>
            <pc:sldMk cId="2607644719" sldId="261"/>
            <ac:cxnSpMk id="41" creationId="{5E46E340-A59E-F6F6-AD72-70979AA3DF2E}"/>
          </ac:cxnSpMkLst>
        </pc:cxnChg>
      </pc:sldChg>
      <pc:sldChg chg="del">
        <pc:chgData name="Michael Kuniega" userId="999f7fd1-0dc3-4cba-81fd-6a42a8d75a98" providerId="ADAL" clId="{392DD68F-BE65-474A-B2AB-9EA2D925DF1C}" dt="2024-08-12T00:00:30.617" v="57" actId="47"/>
        <pc:sldMkLst>
          <pc:docMk/>
          <pc:sldMk cId="3371027733" sldId="261"/>
        </pc:sldMkLst>
      </pc:sldChg>
      <pc:sldChg chg="modSp add mod setBg">
        <pc:chgData name="Michael Kuniega" userId="999f7fd1-0dc3-4cba-81fd-6a42a8d75a98" providerId="ADAL" clId="{392DD68F-BE65-474A-B2AB-9EA2D925DF1C}" dt="2024-08-12T00:21:37.836" v="342" actId="1076"/>
        <pc:sldMkLst>
          <pc:docMk/>
          <pc:sldMk cId="2129155421" sldId="262"/>
        </pc:sldMkLst>
        <pc:spChg chg="mod">
          <ac:chgData name="Michael Kuniega" userId="999f7fd1-0dc3-4cba-81fd-6a42a8d75a98" providerId="ADAL" clId="{392DD68F-BE65-474A-B2AB-9EA2D925DF1C}" dt="2024-08-12T00:20:39.964" v="332" actId="20577"/>
          <ac:spMkLst>
            <pc:docMk/>
            <pc:sldMk cId="2129155421" sldId="262"/>
            <ac:spMk id="2" creationId="{25F0C92B-5543-45E6-A4FD-0875D1A3A870}"/>
          </ac:spMkLst>
        </pc:spChg>
        <pc:spChg chg="mod">
          <ac:chgData name="Michael Kuniega" userId="999f7fd1-0dc3-4cba-81fd-6a42a8d75a98" providerId="ADAL" clId="{392DD68F-BE65-474A-B2AB-9EA2D925DF1C}" dt="2024-08-12T00:20:47.126" v="334" actId="403"/>
          <ac:spMkLst>
            <pc:docMk/>
            <pc:sldMk cId="2129155421" sldId="262"/>
            <ac:spMk id="4" creationId="{B84D479F-94BF-4755-BA3D-428AA03D9D83}"/>
          </ac:spMkLst>
        </pc:spChg>
        <pc:spChg chg="mod">
          <ac:chgData name="Michael Kuniega" userId="999f7fd1-0dc3-4cba-81fd-6a42a8d75a98" providerId="ADAL" clId="{392DD68F-BE65-474A-B2AB-9EA2D925DF1C}" dt="2024-08-12T00:21:37.836" v="342" actId="1076"/>
          <ac:spMkLst>
            <pc:docMk/>
            <pc:sldMk cId="2129155421" sldId="262"/>
            <ac:spMk id="6" creationId="{AF7AB808-00D1-40EE-9417-82A63B047A49}"/>
          </ac:spMkLst>
        </pc:spChg>
        <pc:spChg chg="mod">
          <ac:chgData name="Michael Kuniega" userId="999f7fd1-0dc3-4cba-81fd-6a42a8d75a98" providerId="ADAL" clId="{392DD68F-BE65-474A-B2AB-9EA2D925DF1C}" dt="2024-08-12T00:21:37.836" v="342" actId="1076"/>
          <ac:spMkLst>
            <pc:docMk/>
            <pc:sldMk cId="2129155421" sldId="262"/>
            <ac:spMk id="7" creationId="{E43B925A-E4B3-41C5-9B87-30CF220892A8}"/>
          </ac:spMkLst>
        </pc:spChg>
      </pc:sldChg>
      <pc:sldChg chg="addSp delSp modSp add del mod">
        <pc:chgData name="Michael Kuniega" userId="999f7fd1-0dc3-4cba-81fd-6a42a8d75a98" providerId="ADAL" clId="{392DD68F-BE65-474A-B2AB-9EA2D925DF1C}" dt="2024-08-12T21:02:39.801" v="802" actId="1036"/>
        <pc:sldMkLst>
          <pc:docMk/>
          <pc:sldMk cId="759904792" sldId="322"/>
        </pc:sldMkLst>
        <pc:spChg chg="add mod">
          <ac:chgData name="Michael Kuniega" userId="999f7fd1-0dc3-4cba-81fd-6a42a8d75a98" providerId="ADAL" clId="{392DD68F-BE65-474A-B2AB-9EA2D925DF1C}" dt="2024-08-12T21:02:39.801" v="802" actId="1036"/>
          <ac:spMkLst>
            <pc:docMk/>
            <pc:sldMk cId="759904792" sldId="322"/>
            <ac:spMk id="3" creationId="{F4F41ABF-8FB4-C5E1-9EEF-7A7935F38854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4" creationId="{CCEBA25F-B3FD-18F6-C763-FD36C03DD0EE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6" creationId="{8F5F5F57-4889-A89B-D053-F4D3BF824F1B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7" creationId="{24FB420D-F1C6-0D7E-26B3-821B7C067917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8" creationId="{07EF8282-FF20-047F-1554-DCE6FCE514D7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9" creationId="{0D544148-5757-F665-548D-008C4C8DF609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10" creationId="{E51CB31E-AADC-5648-B075-FAF6AD30A566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11" creationId="{847675B6-BA01-E8B5-11D4-DE7D9702C12A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12" creationId="{6FC3910F-03CE-574E-8F65-94E8A5883D5A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13" creationId="{63227C95-7604-3174-9DA0-8F03FBC54FC1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14" creationId="{B0361B42-2A15-E61F-20BE-17DB13B73600}"/>
          </ac:spMkLst>
        </pc:spChg>
        <pc:spChg chg="add mod">
          <ac:chgData name="Michael Kuniega" userId="999f7fd1-0dc3-4cba-81fd-6a42a8d75a98" providerId="ADAL" clId="{392DD68F-BE65-474A-B2AB-9EA2D925DF1C}" dt="2024-08-12T00:04:50.081" v="92" actId="1076"/>
          <ac:spMkLst>
            <pc:docMk/>
            <pc:sldMk cId="759904792" sldId="322"/>
            <ac:spMk id="15" creationId="{AC2AE962-1D8B-5B48-5989-F2F21E7FF838}"/>
          </ac:spMkLst>
        </pc:spChg>
        <pc:spChg chg="add mod">
          <ac:chgData name="Michael Kuniega" userId="999f7fd1-0dc3-4cba-81fd-6a42a8d75a98" providerId="ADAL" clId="{392DD68F-BE65-474A-B2AB-9EA2D925DF1C}" dt="2024-08-12T00:06:21.987" v="155" actId="1076"/>
          <ac:spMkLst>
            <pc:docMk/>
            <pc:sldMk cId="759904792" sldId="322"/>
            <ac:spMk id="16" creationId="{7603739B-1C08-CD16-EBE8-75814CF77B66}"/>
          </ac:spMkLst>
        </pc:spChg>
        <pc:spChg chg="add mod">
          <ac:chgData name="Michael Kuniega" userId="999f7fd1-0dc3-4cba-81fd-6a42a8d75a98" providerId="ADAL" clId="{392DD68F-BE65-474A-B2AB-9EA2D925DF1C}" dt="2024-08-12T00:06:21.987" v="155" actId="1076"/>
          <ac:spMkLst>
            <pc:docMk/>
            <pc:sldMk cId="759904792" sldId="322"/>
            <ac:spMk id="17" creationId="{430B906A-6CD5-C187-9739-6DEAAD67795D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22" creationId="{CA2D08AD-9AE2-A132-262A-CF13CE0B43A1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25" creationId="{6E611005-50A4-C934-1166-5D240CD83A38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26" creationId="{1BFFD1CD-5397-80C7-4851-3DBCFB2DACFC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27" creationId="{7BB1C9C3-0664-7DF4-F030-C3162509EFAF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28" creationId="{81349DC6-C664-E264-2E8E-21F6DB646E32}"/>
          </ac:spMkLst>
        </pc:spChg>
        <pc:spChg chg="del">
          <ac:chgData name="Michael Kuniega" userId="999f7fd1-0dc3-4cba-81fd-6a42a8d75a98" providerId="ADAL" clId="{392DD68F-BE65-474A-B2AB-9EA2D925DF1C}" dt="2024-08-12T00:03:49.517" v="78" actId="478"/>
          <ac:spMkLst>
            <pc:docMk/>
            <pc:sldMk cId="759904792" sldId="322"/>
            <ac:spMk id="30" creationId="{B369F3A1-35F2-67D3-37C0-BF4AA71C05E3}"/>
          </ac:spMkLst>
        </pc:spChg>
        <pc:spChg chg="add mod">
          <ac:chgData name="Michael Kuniega" userId="999f7fd1-0dc3-4cba-81fd-6a42a8d75a98" providerId="ADAL" clId="{392DD68F-BE65-474A-B2AB-9EA2D925DF1C}" dt="2024-08-12T00:07:56.321" v="187" actId="1076"/>
          <ac:spMkLst>
            <pc:docMk/>
            <pc:sldMk cId="759904792" sldId="322"/>
            <ac:spMk id="45" creationId="{84FC1A0A-09D7-E235-7655-3EF5D22FCA46}"/>
          </ac:spMkLst>
        </pc:spChg>
        <pc:spChg chg="add mod">
          <ac:chgData name="Michael Kuniega" userId="999f7fd1-0dc3-4cba-81fd-6a42a8d75a98" providerId="ADAL" clId="{392DD68F-BE65-474A-B2AB-9EA2D925DF1C}" dt="2024-08-12T00:08:05.893" v="190" actId="20577"/>
          <ac:spMkLst>
            <pc:docMk/>
            <pc:sldMk cId="759904792" sldId="322"/>
            <ac:spMk id="46" creationId="{A7F66089-7B49-DE42-7F60-9720662761CE}"/>
          </ac:spMkLst>
        </pc:spChg>
        <pc:spChg chg="add mod">
          <ac:chgData name="Michael Kuniega" userId="999f7fd1-0dc3-4cba-81fd-6a42a8d75a98" providerId="ADAL" clId="{392DD68F-BE65-474A-B2AB-9EA2D925DF1C}" dt="2024-08-12T00:08:35.376" v="196" actId="20577"/>
          <ac:spMkLst>
            <pc:docMk/>
            <pc:sldMk cId="759904792" sldId="322"/>
            <ac:spMk id="47" creationId="{654E72DF-1D55-3126-2887-28A1424B6CCD}"/>
          </ac:spMkLst>
        </pc:spChg>
        <pc:spChg chg="add mod">
          <ac:chgData name="Michael Kuniega" userId="999f7fd1-0dc3-4cba-81fd-6a42a8d75a98" providerId="ADAL" clId="{392DD68F-BE65-474A-B2AB-9EA2D925DF1C}" dt="2024-08-12T00:08:26.105" v="194" actId="20577"/>
          <ac:spMkLst>
            <pc:docMk/>
            <pc:sldMk cId="759904792" sldId="322"/>
            <ac:spMk id="48" creationId="{283F4B9F-6ADF-EE80-E395-A6384164B2E4}"/>
          </ac:spMkLst>
        </pc:spChg>
        <pc:spChg chg="add mod">
          <ac:chgData name="Michael Kuniega" userId="999f7fd1-0dc3-4cba-81fd-6a42a8d75a98" providerId="ADAL" clId="{392DD68F-BE65-474A-B2AB-9EA2D925DF1C}" dt="2024-08-12T00:09:07.005" v="203" actId="20577"/>
          <ac:spMkLst>
            <pc:docMk/>
            <pc:sldMk cId="759904792" sldId="322"/>
            <ac:spMk id="49" creationId="{EFC8C8B3-196D-1BD7-3E85-F11166BD4B96}"/>
          </ac:spMkLst>
        </pc:spChg>
        <pc:spChg chg="add mod">
          <ac:chgData name="Michael Kuniega" userId="999f7fd1-0dc3-4cba-81fd-6a42a8d75a98" providerId="ADAL" clId="{392DD68F-BE65-474A-B2AB-9EA2D925DF1C}" dt="2024-08-12T00:08:58.872" v="201" actId="1076"/>
          <ac:spMkLst>
            <pc:docMk/>
            <pc:sldMk cId="759904792" sldId="322"/>
            <ac:spMk id="50" creationId="{FE88D418-0713-D6E8-3E14-02C1D97AD464}"/>
          </ac:spMkLst>
        </pc:spChg>
        <pc:cxnChg chg="del">
          <ac:chgData name="Michael Kuniega" userId="999f7fd1-0dc3-4cba-81fd-6a42a8d75a98" providerId="ADAL" clId="{392DD68F-BE65-474A-B2AB-9EA2D925DF1C}" dt="2024-08-12T00:03:11.615" v="77" actId="478"/>
          <ac:cxnSpMkLst>
            <pc:docMk/>
            <pc:sldMk cId="759904792" sldId="322"/>
            <ac:cxnSpMk id="3" creationId="{4D6BA212-E601-AA52-CF42-33469BC8F64B}"/>
          </ac:cxnSpMkLst>
        </pc:cxnChg>
        <pc:cxnChg chg="del mod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5" creationId="{9BA822E3-2C6B-7EBF-7134-B60A00F61DAD}"/>
          </ac:cxnSpMkLst>
        </pc:cxnChg>
        <pc:cxnChg chg="add mod">
          <ac:chgData name="Michael Kuniega" userId="999f7fd1-0dc3-4cba-81fd-6a42a8d75a98" providerId="ADAL" clId="{392DD68F-BE65-474A-B2AB-9EA2D925DF1C}" dt="2024-08-12T00:07:05.564" v="168" actId="14100"/>
          <ac:cxnSpMkLst>
            <pc:docMk/>
            <pc:sldMk cId="759904792" sldId="322"/>
            <ac:cxnSpMk id="19" creationId="{D0ED88FD-F43E-102B-13F4-04BFA6EB75FE}"/>
          </ac:cxnSpMkLst>
        </pc:cxnChg>
        <pc:cxnChg chg="del mod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21" creationId="{DABF3286-CABC-282A-9582-3426EB6EFD14}"/>
          </ac:cxnSpMkLst>
        </pc:cxnChg>
        <pc:cxnChg chg="mod">
          <ac:chgData name="Michael Kuniega" userId="999f7fd1-0dc3-4cba-81fd-6a42a8d75a98" providerId="ADAL" clId="{392DD68F-BE65-474A-B2AB-9EA2D925DF1C}" dt="2024-08-12T00:04:59.560" v="128" actId="1036"/>
          <ac:cxnSpMkLst>
            <pc:docMk/>
            <pc:sldMk cId="759904792" sldId="322"/>
            <ac:cxnSpMk id="29" creationId="{3842451C-F191-FC23-1F48-4562C11D1473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3" creationId="{93889F6A-38CA-DF42-3216-C1EA1C1AF627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4" creationId="{9753D235-FD65-6193-1244-508B9348F330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5" creationId="{6ECC57AD-0471-52CB-BA4C-858A50D69BF7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6" creationId="{DE4DDA4B-374E-ABFF-B26A-A74A91CE14E0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7" creationId="{C46943C0-4730-7826-7A55-58CE9178E499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8" creationId="{20151456-E273-545A-2AF2-550F68336CF6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39" creationId="{91EAF342-DAF7-19EF-099B-D72A56B954CD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40" creationId="{A09E80E8-F375-2A8C-6066-3A75972B2F87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41" creationId="{EED1E798-E896-1F0F-0653-5BFDDE2C01DB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42" creationId="{3954E753-298D-1A4C-04FB-243E001E2B9C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43" creationId="{4DB77741-9ACF-2AA6-D944-E9DA8D65F8C6}"/>
          </ac:cxnSpMkLst>
        </pc:cxnChg>
        <pc:cxnChg chg="del">
          <ac:chgData name="Michael Kuniega" userId="999f7fd1-0dc3-4cba-81fd-6a42a8d75a98" providerId="ADAL" clId="{392DD68F-BE65-474A-B2AB-9EA2D925DF1C}" dt="2024-08-12T00:03:49.517" v="78" actId="478"/>
          <ac:cxnSpMkLst>
            <pc:docMk/>
            <pc:sldMk cId="759904792" sldId="322"/>
            <ac:cxnSpMk id="44" creationId="{1A9980C7-2223-1A23-4993-586494170FF6}"/>
          </ac:cxnSpMkLst>
        </pc:cxnChg>
        <pc:cxnChg chg="add mod">
          <ac:chgData name="Michael Kuniega" userId="999f7fd1-0dc3-4cba-81fd-6a42a8d75a98" providerId="ADAL" clId="{392DD68F-BE65-474A-B2AB-9EA2D925DF1C}" dt="2024-08-12T00:09:35.319" v="209" actId="1076"/>
          <ac:cxnSpMkLst>
            <pc:docMk/>
            <pc:sldMk cId="759904792" sldId="322"/>
            <ac:cxnSpMk id="52" creationId="{8C26345A-F977-A41D-6DBC-631B52306839}"/>
          </ac:cxnSpMkLst>
        </pc:cxnChg>
        <pc:cxnChg chg="add mod">
          <ac:chgData name="Michael Kuniega" userId="999f7fd1-0dc3-4cba-81fd-6a42a8d75a98" providerId="ADAL" clId="{392DD68F-BE65-474A-B2AB-9EA2D925DF1C}" dt="2024-08-12T00:09:31.028" v="208" actId="1076"/>
          <ac:cxnSpMkLst>
            <pc:docMk/>
            <pc:sldMk cId="759904792" sldId="322"/>
            <ac:cxnSpMk id="53" creationId="{7B1CC03D-AB19-AAF8-13EB-256DB9CB1696}"/>
          </ac:cxnSpMkLst>
        </pc:cxnChg>
        <pc:cxnChg chg="add mod">
          <ac:chgData name="Michael Kuniega" userId="999f7fd1-0dc3-4cba-81fd-6a42a8d75a98" providerId="ADAL" clId="{392DD68F-BE65-474A-B2AB-9EA2D925DF1C}" dt="2024-08-12T00:10:07.779" v="223" actId="1038"/>
          <ac:cxnSpMkLst>
            <pc:docMk/>
            <pc:sldMk cId="759904792" sldId="322"/>
            <ac:cxnSpMk id="54" creationId="{E7F2C42E-B027-A935-19CF-DE67B33293FA}"/>
          </ac:cxnSpMkLst>
        </pc:cxnChg>
        <pc:cxnChg chg="add mod">
          <ac:chgData name="Michael Kuniega" userId="999f7fd1-0dc3-4cba-81fd-6a42a8d75a98" providerId="ADAL" clId="{392DD68F-BE65-474A-B2AB-9EA2D925DF1C}" dt="2024-08-12T00:10:13.135" v="224" actId="14100"/>
          <ac:cxnSpMkLst>
            <pc:docMk/>
            <pc:sldMk cId="759904792" sldId="322"/>
            <ac:cxnSpMk id="56" creationId="{0F4575C6-0F10-441A-00DB-2E003898342B}"/>
          </ac:cxnSpMkLst>
        </pc:cxnChg>
      </pc:sldChg>
      <pc:sldChg chg="del">
        <pc:chgData name="Michael Kuniega" userId="999f7fd1-0dc3-4cba-81fd-6a42a8d75a98" providerId="ADAL" clId="{392DD68F-BE65-474A-B2AB-9EA2D925DF1C}" dt="2024-08-12T00:00:31.661" v="58" actId="47"/>
        <pc:sldMkLst>
          <pc:docMk/>
          <pc:sldMk cId="3417989476" sldId="342"/>
        </pc:sldMkLst>
      </pc:sldChg>
      <pc:sldChg chg="del">
        <pc:chgData name="Michael Kuniega" userId="999f7fd1-0dc3-4cba-81fd-6a42a8d75a98" providerId="ADAL" clId="{392DD68F-BE65-474A-B2AB-9EA2D925DF1C}" dt="2024-08-12T00:00:32.544" v="59" actId="47"/>
        <pc:sldMkLst>
          <pc:docMk/>
          <pc:sldMk cId="3601415410" sldId="344"/>
        </pc:sldMkLst>
      </pc:sldChg>
      <pc:sldChg chg="del">
        <pc:chgData name="Michael Kuniega" userId="999f7fd1-0dc3-4cba-81fd-6a42a8d75a98" providerId="ADAL" clId="{392DD68F-BE65-474A-B2AB-9EA2D925DF1C}" dt="2024-08-12T00:00:30.208" v="56" actId="47"/>
        <pc:sldMkLst>
          <pc:docMk/>
          <pc:sldMk cId="55169709" sldId="350"/>
        </pc:sldMkLst>
      </pc:sldChg>
      <pc:sldChg chg="del">
        <pc:chgData name="Michael Kuniega" userId="999f7fd1-0dc3-4cba-81fd-6a42a8d75a98" providerId="ADAL" clId="{392DD68F-BE65-474A-B2AB-9EA2D925DF1C}" dt="2024-08-12T00:00:33.896" v="60" actId="47"/>
        <pc:sldMkLst>
          <pc:docMk/>
          <pc:sldMk cId="481065684" sldId="351"/>
        </pc:sldMkLst>
      </pc:sldChg>
      <pc:sldChg chg="modSp add mod setBg">
        <pc:chgData name="Michael Kuniega" userId="999f7fd1-0dc3-4cba-81fd-6a42a8d75a98" providerId="ADAL" clId="{392DD68F-BE65-474A-B2AB-9EA2D925DF1C}" dt="2024-08-11T23:59:45.505" v="52" actId="1076"/>
        <pc:sldMkLst>
          <pc:docMk/>
          <pc:sldMk cId="3514469094" sldId="352"/>
        </pc:sldMkLst>
        <pc:spChg chg="mod">
          <ac:chgData name="Michael Kuniega" userId="999f7fd1-0dc3-4cba-81fd-6a42a8d75a98" providerId="ADAL" clId="{392DD68F-BE65-474A-B2AB-9EA2D925DF1C}" dt="2024-08-11T23:59:35.904" v="50" actId="1035"/>
          <ac:spMkLst>
            <pc:docMk/>
            <pc:sldMk cId="3514469094" sldId="352"/>
            <ac:spMk id="2" creationId="{25F0C92B-5543-45E6-A4FD-0875D1A3A870}"/>
          </ac:spMkLst>
        </pc:spChg>
        <pc:spChg chg="mod">
          <ac:chgData name="Michael Kuniega" userId="999f7fd1-0dc3-4cba-81fd-6a42a8d75a98" providerId="ADAL" clId="{392DD68F-BE65-474A-B2AB-9EA2D925DF1C}" dt="2024-08-11T23:59:41.277" v="51" actId="1076"/>
          <ac:spMkLst>
            <pc:docMk/>
            <pc:sldMk cId="3514469094" sldId="352"/>
            <ac:spMk id="4" creationId="{B84D479F-94BF-4755-BA3D-428AA03D9D83}"/>
          </ac:spMkLst>
        </pc:spChg>
        <pc:picChg chg="mod">
          <ac:chgData name="Michael Kuniega" userId="999f7fd1-0dc3-4cba-81fd-6a42a8d75a98" providerId="ADAL" clId="{392DD68F-BE65-474A-B2AB-9EA2D925DF1C}" dt="2024-08-11T23:59:45.505" v="52" actId="1076"/>
          <ac:picMkLst>
            <pc:docMk/>
            <pc:sldMk cId="3514469094" sldId="352"/>
            <ac:picMk id="5" creationId="{0C3EC3B1-3FD0-4D1F-B459-0D269403B41E}"/>
          </ac:picMkLst>
        </pc:picChg>
      </pc:sldChg>
      <pc:sldChg chg="addSp delSp modSp add mod">
        <pc:chgData name="Michael Kuniega" userId="999f7fd1-0dc3-4cba-81fd-6a42a8d75a98" providerId="ADAL" clId="{392DD68F-BE65-474A-B2AB-9EA2D925DF1C}" dt="2024-08-12T21:03:00.970" v="805" actId="20577"/>
        <pc:sldMkLst>
          <pc:docMk/>
          <pc:sldMk cId="1453124940" sldId="353"/>
        </pc:sldMkLst>
        <pc:spChg chg="mod">
          <ac:chgData name="Michael Kuniega" userId="999f7fd1-0dc3-4cba-81fd-6a42a8d75a98" providerId="ADAL" clId="{392DD68F-BE65-474A-B2AB-9EA2D925DF1C}" dt="2024-08-12T00:11:00.324" v="227" actId="20577"/>
          <ac:spMkLst>
            <pc:docMk/>
            <pc:sldMk cId="1453124940" sldId="353"/>
            <ac:spMk id="2" creationId="{8E01C59E-0269-4562-98A3-84F58A21461D}"/>
          </ac:spMkLst>
        </pc:spChg>
        <pc:spChg chg="mod">
          <ac:chgData name="Michael Kuniega" userId="999f7fd1-0dc3-4cba-81fd-6a42a8d75a98" providerId="ADAL" clId="{392DD68F-BE65-474A-B2AB-9EA2D925DF1C}" dt="2024-08-12T21:03:00.970" v="805" actId="20577"/>
          <ac:spMkLst>
            <pc:docMk/>
            <pc:sldMk cId="1453124940" sldId="353"/>
            <ac:spMk id="15" creationId="{AC2AE962-1D8B-5B48-5989-F2F21E7FF838}"/>
          </ac:spMkLst>
        </pc:spChg>
        <pc:spChg chg="mod">
          <ac:chgData name="Michael Kuniega" userId="999f7fd1-0dc3-4cba-81fd-6a42a8d75a98" providerId="ADAL" clId="{392DD68F-BE65-474A-B2AB-9EA2D925DF1C}" dt="2024-08-12T00:15:18.539" v="288" actId="14100"/>
          <ac:spMkLst>
            <pc:docMk/>
            <pc:sldMk cId="1453124940" sldId="353"/>
            <ac:spMk id="16" creationId="{7603739B-1C08-CD16-EBE8-75814CF77B66}"/>
          </ac:spMkLst>
        </pc:spChg>
        <pc:spChg chg="del">
          <ac:chgData name="Michael Kuniega" userId="999f7fd1-0dc3-4cba-81fd-6a42a8d75a98" providerId="ADAL" clId="{392DD68F-BE65-474A-B2AB-9EA2D925DF1C}" dt="2024-08-12T00:11:49.625" v="234" actId="478"/>
          <ac:spMkLst>
            <pc:docMk/>
            <pc:sldMk cId="1453124940" sldId="353"/>
            <ac:spMk id="17" creationId="{430B906A-6CD5-C187-9739-6DEAAD67795D}"/>
          </ac:spMkLst>
        </pc:spChg>
        <pc:spChg chg="add mod">
          <ac:chgData name="Michael Kuniega" userId="999f7fd1-0dc3-4cba-81fd-6a42a8d75a98" providerId="ADAL" clId="{392DD68F-BE65-474A-B2AB-9EA2D925DF1C}" dt="2024-08-12T00:16:32.372" v="311" actId="688"/>
          <ac:spMkLst>
            <pc:docMk/>
            <pc:sldMk cId="1453124940" sldId="353"/>
            <ac:spMk id="18" creationId="{B570E34F-9B58-3040-B42A-EBF591C80191}"/>
          </ac:spMkLst>
        </pc:spChg>
        <pc:spChg chg="mod">
          <ac:chgData name="Michael Kuniega" userId="999f7fd1-0dc3-4cba-81fd-6a42a8d75a98" providerId="ADAL" clId="{392DD68F-BE65-474A-B2AB-9EA2D925DF1C}" dt="2024-08-12T00:15:22.520" v="289" actId="1076"/>
          <ac:spMkLst>
            <pc:docMk/>
            <pc:sldMk cId="1453124940" sldId="353"/>
            <ac:spMk id="45" creationId="{84FC1A0A-09D7-E235-7655-3EF5D22FCA46}"/>
          </ac:spMkLst>
        </pc:spChg>
        <pc:spChg chg="mod">
          <ac:chgData name="Michael Kuniega" userId="999f7fd1-0dc3-4cba-81fd-6a42a8d75a98" providerId="ADAL" clId="{392DD68F-BE65-474A-B2AB-9EA2D925DF1C}" dt="2024-08-12T00:15:26.811" v="290" actId="1076"/>
          <ac:spMkLst>
            <pc:docMk/>
            <pc:sldMk cId="1453124940" sldId="353"/>
            <ac:spMk id="46" creationId="{A7F66089-7B49-DE42-7F60-9720662761CE}"/>
          </ac:spMkLst>
        </pc:spChg>
        <pc:spChg chg="del">
          <ac:chgData name="Michael Kuniega" userId="999f7fd1-0dc3-4cba-81fd-6a42a8d75a98" providerId="ADAL" clId="{392DD68F-BE65-474A-B2AB-9EA2D925DF1C}" dt="2024-08-12T00:11:52.894" v="235" actId="478"/>
          <ac:spMkLst>
            <pc:docMk/>
            <pc:sldMk cId="1453124940" sldId="353"/>
            <ac:spMk id="47" creationId="{654E72DF-1D55-3126-2887-28A1424B6CCD}"/>
          </ac:spMkLst>
        </pc:spChg>
        <pc:spChg chg="mod">
          <ac:chgData name="Michael Kuniega" userId="999f7fd1-0dc3-4cba-81fd-6a42a8d75a98" providerId="ADAL" clId="{392DD68F-BE65-474A-B2AB-9EA2D925DF1C}" dt="2024-08-12T00:34:14.993" v="602" actId="1036"/>
          <ac:spMkLst>
            <pc:docMk/>
            <pc:sldMk cId="1453124940" sldId="353"/>
            <ac:spMk id="48" creationId="{283F4B9F-6ADF-EE80-E395-A6384164B2E4}"/>
          </ac:spMkLst>
        </pc:spChg>
        <pc:spChg chg="mod">
          <ac:chgData name="Michael Kuniega" userId="999f7fd1-0dc3-4cba-81fd-6a42a8d75a98" providerId="ADAL" clId="{392DD68F-BE65-474A-B2AB-9EA2D925DF1C}" dt="2024-08-12T00:15:32.758" v="291" actId="1076"/>
          <ac:spMkLst>
            <pc:docMk/>
            <pc:sldMk cId="1453124940" sldId="353"/>
            <ac:spMk id="49" creationId="{EFC8C8B3-196D-1BD7-3E85-F11166BD4B96}"/>
          </ac:spMkLst>
        </pc:spChg>
        <pc:spChg chg="mod">
          <ac:chgData name="Michael Kuniega" userId="999f7fd1-0dc3-4cba-81fd-6a42a8d75a98" providerId="ADAL" clId="{392DD68F-BE65-474A-B2AB-9EA2D925DF1C}" dt="2024-08-12T00:14:04.891" v="269" actId="1076"/>
          <ac:spMkLst>
            <pc:docMk/>
            <pc:sldMk cId="1453124940" sldId="353"/>
            <ac:spMk id="50" creationId="{FE88D418-0713-D6E8-3E14-02C1D97AD464}"/>
          </ac:spMkLst>
        </pc:spChg>
        <pc:cxnChg chg="del">
          <ac:chgData name="Michael Kuniega" userId="999f7fd1-0dc3-4cba-81fd-6a42a8d75a98" providerId="ADAL" clId="{392DD68F-BE65-474A-B2AB-9EA2D925DF1C}" dt="2024-08-12T00:11:58.842" v="236" actId="478"/>
          <ac:cxnSpMkLst>
            <pc:docMk/>
            <pc:sldMk cId="1453124940" sldId="353"/>
            <ac:cxnSpMk id="19" creationId="{D0ED88FD-F43E-102B-13F4-04BFA6EB75FE}"/>
          </ac:cxnSpMkLst>
        </pc:cxnChg>
        <pc:cxnChg chg="add mod">
          <ac:chgData name="Michael Kuniega" userId="999f7fd1-0dc3-4cba-81fd-6a42a8d75a98" providerId="ADAL" clId="{392DD68F-BE65-474A-B2AB-9EA2D925DF1C}" dt="2024-08-12T00:16:18.383" v="309" actId="1038"/>
          <ac:cxnSpMkLst>
            <pc:docMk/>
            <pc:sldMk cId="1453124940" sldId="353"/>
            <ac:cxnSpMk id="21" creationId="{D61A9B9F-97EE-254A-171B-151AD5B640E1}"/>
          </ac:cxnSpMkLst>
        </pc:cxnChg>
        <pc:cxnChg chg="del mod">
          <ac:chgData name="Michael Kuniega" userId="999f7fd1-0dc3-4cba-81fd-6a42a8d75a98" providerId="ADAL" clId="{392DD68F-BE65-474A-B2AB-9EA2D925DF1C}" dt="2024-08-12T00:12:58.351" v="247" actId="478"/>
          <ac:cxnSpMkLst>
            <pc:docMk/>
            <pc:sldMk cId="1453124940" sldId="353"/>
            <ac:cxnSpMk id="52" creationId="{8C26345A-F977-A41D-6DBC-631B52306839}"/>
          </ac:cxnSpMkLst>
        </pc:cxnChg>
        <pc:cxnChg chg="del mod">
          <ac:chgData name="Michael Kuniega" userId="999f7fd1-0dc3-4cba-81fd-6a42a8d75a98" providerId="ADAL" clId="{392DD68F-BE65-474A-B2AB-9EA2D925DF1C}" dt="2024-08-12T00:13:00.912" v="248" actId="478"/>
          <ac:cxnSpMkLst>
            <pc:docMk/>
            <pc:sldMk cId="1453124940" sldId="353"/>
            <ac:cxnSpMk id="53" creationId="{7B1CC03D-AB19-AAF8-13EB-256DB9CB1696}"/>
          </ac:cxnSpMkLst>
        </pc:cxnChg>
        <pc:cxnChg chg="del mod">
          <ac:chgData name="Michael Kuniega" userId="999f7fd1-0dc3-4cba-81fd-6a42a8d75a98" providerId="ADAL" clId="{392DD68F-BE65-474A-B2AB-9EA2D925DF1C}" dt="2024-08-12T00:13:16.706" v="254" actId="478"/>
          <ac:cxnSpMkLst>
            <pc:docMk/>
            <pc:sldMk cId="1453124940" sldId="353"/>
            <ac:cxnSpMk id="54" creationId="{E7F2C42E-B027-A935-19CF-DE67B33293FA}"/>
          </ac:cxnSpMkLst>
        </pc:cxnChg>
        <pc:cxnChg chg="del mod">
          <ac:chgData name="Michael Kuniega" userId="999f7fd1-0dc3-4cba-81fd-6a42a8d75a98" providerId="ADAL" clId="{392DD68F-BE65-474A-B2AB-9EA2D925DF1C}" dt="2024-08-12T00:13:14.887" v="253" actId="478"/>
          <ac:cxnSpMkLst>
            <pc:docMk/>
            <pc:sldMk cId="1453124940" sldId="353"/>
            <ac:cxnSpMk id="56" creationId="{0F4575C6-0F10-441A-00DB-2E003898342B}"/>
          </ac:cxnSpMkLst>
        </pc:cxnChg>
      </pc:sldChg>
      <pc:sldChg chg="addSp delSp modSp add mod">
        <pc:chgData name="Michael Kuniega" userId="999f7fd1-0dc3-4cba-81fd-6a42a8d75a98" providerId="ADAL" clId="{392DD68F-BE65-474A-B2AB-9EA2D925DF1C}" dt="2024-08-12T00:44:08.427" v="719" actId="20577"/>
        <pc:sldMkLst>
          <pc:docMk/>
          <pc:sldMk cId="2048427752" sldId="354"/>
        </pc:sldMkLst>
        <pc:spChg chg="mod">
          <ac:chgData name="Michael Kuniega" userId="999f7fd1-0dc3-4cba-81fd-6a42a8d75a98" providerId="ADAL" clId="{392DD68F-BE65-474A-B2AB-9EA2D925DF1C}" dt="2024-08-12T00:22:09.695" v="345" actId="20577"/>
          <ac:spMkLst>
            <pc:docMk/>
            <pc:sldMk cId="2048427752" sldId="354"/>
            <ac:spMk id="2" creationId="{8E01C59E-0269-4562-98A3-84F58A21461D}"/>
          </ac:spMkLst>
        </pc:spChg>
        <pc:spChg chg="add mod">
          <ac:chgData name="Michael Kuniega" userId="999f7fd1-0dc3-4cba-81fd-6a42a8d75a98" providerId="ADAL" clId="{392DD68F-BE65-474A-B2AB-9EA2D925DF1C}" dt="2024-08-12T00:28:05.836" v="426"/>
          <ac:spMkLst>
            <pc:docMk/>
            <pc:sldMk cId="2048427752" sldId="354"/>
            <ac:spMk id="3" creationId="{812FB57F-19A8-06C1-E6AC-4F3C8E820812}"/>
          </ac:spMkLst>
        </pc:spChg>
        <pc:spChg chg="add mod">
          <ac:chgData name="Michael Kuniega" userId="999f7fd1-0dc3-4cba-81fd-6a42a8d75a98" providerId="ADAL" clId="{392DD68F-BE65-474A-B2AB-9EA2D925DF1C}" dt="2024-08-12T00:24:19.087" v="391" actId="14100"/>
          <ac:spMkLst>
            <pc:docMk/>
            <pc:sldMk cId="2048427752" sldId="354"/>
            <ac:spMk id="4" creationId="{C03856F4-4DF7-DF10-DD65-F288CC7DD068}"/>
          </ac:spMkLst>
        </pc:spChg>
        <pc:spChg chg="add mod">
          <ac:chgData name="Michael Kuniega" userId="999f7fd1-0dc3-4cba-81fd-6a42a8d75a98" providerId="ADAL" clId="{392DD68F-BE65-474A-B2AB-9EA2D925DF1C}" dt="2024-08-12T00:27:10.710" v="403" actId="1035"/>
          <ac:spMkLst>
            <pc:docMk/>
            <pc:sldMk cId="2048427752" sldId="354"/>
            <ac:spMk id="5" creationId="{5C21B88B-7F04-664F-35FB-A9EF7FCA49E4}"/>
          </ac:spMkLst>
        </pc:spChg>
        <pc:spChg chg="add mod">
          <ac:chgData name="Michael Kuniega" userId="999f7fd1-0dc3-4cba-81fd-6a42a8d75a98" providerId="ADAL" clId="{392DD68F-BE65-474A-B2AB-9EA2D925DF1C}" dt="2024-08-12T00:43:47.301" v="709" actId="1076"/>
          <ac:spMkLst>
            <pc:docMk/>
            <pc:sldMk cId="2048427752" sldId="354"/>
            <ac:spMk id="6" creationId="{4EC99DAE-65A9-AFF1-3E03-5B570D74A385}"/>
          </ac:spMkLst>
        </pc:spChg>
        <pc:spChg chg="add mod">
          <ac:chgData name="Michael Kuniega" userId="999f7fd1-0dc3-4cba-81fd-6a42a8d75a98" providerId="ADAL" clId="{392DD68F-BE65-474A-B2AB-9EA2D925DF1C}" dt="2024-08-12T00:44:08.427" v="719" actId="20577"/>
          <ac:spMkLst>
            <pc:docMk/>
            <pc:sldMk cId="2048427752" sldId="354"/>
            <ac:spMk id="7" creationId="{2B2A6B57-0C8E-247D-3ACF-53436D73EC60}"/>
          </ac:spMkLst>
        </pc:spChg>
        <pc:spChg chg="mod">
          <ac:chgData name="Michael Kuniega" userId="999f7fd1-0dc3-4cba-81fd-6a42a8d75a98" providerId="ADAL" clId="{392DD68F-BE65-474A-B2AB-9EA2D925DF1C}" dt="2024-08-12T00:29:31.610" v="496" actId="14100"/>
          <ac:spMkLst>
            <pc:docMk/>
            <pc:sldMk cId="2048427752" sldId="354"/>
            <ac:spMk id="15" creationId="{AC2AE962-1D8B-5B48-5989-F2F21E7FF838}"/>
          </ac:spMkLst>
        </pc:spChg>
        <pc:spChg chg="del">
          <ac:chgData name="Michael Kuniega" userId="999f7fd1-0dc3-4cba-81fd-6a42a8d75a98" providerId="ADAL" clId="{392DD68F-BE65-474A-B2AB-9EA2D925DF1C}" dt="2024-08-12T00:22:43.841" v="372" actId="478"/>
          <ac:spMkLst>
            <pc:docMk/>
            <pc:sldMk cId="2048427752" sldId="354"/>
            <ac:spMk id="16" creationId="{7603739B-1C08-CD16-EBE8-75814CF77B66}"/>
          </ac:spMkLst>
        </pc:spChg>
        <pc:spChg chg="del">
          <ac:chgData name="Michael Kuniega" userId="999f7fd1-0dc3-4cba-81fd-6a42a8d75a98" providerId="ADAL" clId="{392DD68F-BE65-474A-B2AB-9EA2D925DF1C}" dt="2024-08-12T00:22:43.841" v="372" actId="478"/>
          <ac:spMkLst>
            <pc:docMk/>
            <pc:sldMk cId="2048427752" sldId="354"/>
            <ac:spMk id="18" creationId="{B570E34F-9B58-3040-B42A-EBF591C80191}"/>
          </ac:spMkLst>
        </pc:spChg>
        <pc:spChg chg="del">
          <ac:chgData name="Michael Kuniega" userId="999f7fd1-0dc3-4cba-81fd-6a42a8d75a98" providerId="ADAL" clId="{392DD68F-BE65-474A-B2AB-9EA2D925DF1C}" dt="2024-08-12T00:22:43.841" v="372" actId="478"/>
          <ac:spMkLst>
            <pc:docMk/>
            <pc:sldMk cId="2048427752" sldId="354"/>
            <ac:spMk id="45" creationId="{84FC1A0A-09D7-E235-7655-3EF5D22FCA46}"/>
          </ac:spMkLst>
        </pc:spChg>
        <pc:spChg chg="mod">
          <ac:chgData name="Michael Kuniega" userId="999f7fd1-0dc3-4cba-81fd-6a42a8d75a98" providerId="ADAL" clId="{392DD68F-BE65-474A-B2AB-9EA2D925DF1C}" dt="2024-08-12T00:27:41.370" v="421" actId="1038"/>
          <ac:spMkLst>
            <pc:docMk/>
            <pc:sldMk cId="2048427752" sldId="354"/>
            <ac:spMk id="46" creationId="{A7F66089-7B49-DE42-7F60-9720662761CE}"/>
          </ac:spMkLst>
        </pc:spChg>
        <pc:spChg chg="mod">
          <ac:chgData name="Michael Kuniega" userId="999f7fd1-0dc3-4cba-81fd-6a42a8d75a98" providerId="ADAL" clId="{392DD68F-BE65-474A-B2AB-9EA2D925DF1C}" dt="2024-08-12T00:28:21.572" v="435" actId="1076"/>
          <ac:spMkLst>
            <pc:docMk/>
            <pc:sldMk cId="2048427752" sldId="354"/>
            <ac:spMk id="48" creationId="{283F4B9F-6ADF-EE80-E395-A6384164B2E4}"/>
          </ac:spMkLst>
        </pc:spChg>
        <pc:spChg chg="mod">
          <ac:chgData name="Michael Kuniega" userId="999f7fd1-0dc3-4cba-81fd-6a42a8d75a98" providerId="ADAL" clId="{392DD68F-BE65-474A-B2AB-9EA2D925DF1C}" dt="2024-08-12T00:28:28.299" v="436" actId="1076"/>
          <ac:spMkLst>
            <pc:docMk/>
            <pc:sldMk cId="2048427752" sldId="354"/>
            <ac:spMk id="49" creationId="{EFC8C8B3-196D-1BD7-3E85-F11166BD4B96}"/>
          </ac:spMkLst>
        </pc:spChg>
        <pc:spChg chg="del">
          <ac:chgData name="Michael Kuniega" userId="999f7fd1-0dc3-4cba-81fd-6a42a8d75a98" providerId="ADAL" clId="{392DD68F-BE65-474A-B2AB-9EA2D925DF1C}" dt="2024-08-12T00:22:43.841" v="372" actId="478"/>
          <ac:spMkLst>
            <pc:docMk/>
            <pc:sldMk cId="2048427752" sldId="354"/>
            <ac:spMk id="50" creationId="{FE88D418-0713-D6E8-3E14-02C1D97AD464}"/>
          </ac:spMkLst>
        </pc:spChg>
        <pc:cxnChg chg="del">
          <ac:chgData name="Michael Kuniega" userId="999f7fd1-0dc3-4cba-81fd-6a42a8d75a98" providerId="ADAL" clId="{392DD68F-BE65-474A-B2AB-9EA2D925DF1C}" dt="2024-08-12T00:22:43.841" v="372" actId="478"/>
          <ac:cxnSpMkLst>
            <pc:docMk/>
            <pc:sldMk cId="2048427752" sldId="354"/>
            <ac:cxnSpMk id="21" creationId="{D61A9B9F-97EE-254A-171B-151AD5B640E1}"/>
          </ac:cxnSpMkLst>
        </pc:cxnChg>
      </pc:sldChg>
      <pc:sldChg chg="addSp delSp modSp add mod">
        <pc:chgData name="Michael Kuniega" userId="999f7fd1-0dc3-4cba-81fd-6a42a8d75a98" providerId="ADAL" clId="{392DD68F-BE65-474A-B2AB-9EA2D925DF1C}" dt="2024-08-12T21:24:47.786" v="840" actId="20577"/>
        <pc:sldMkLst>
          <pc:docMk/>
          <pc:sldMk cId="1840208317" sldId="355"/>
        </pc:sldMkLst>
        <pc:spChg chg="mod">
          <ac:chgData name="Michael Kuniega" userId="999f7fd1-0dc3-4cba-81fd-6a42a8d75a98" providerId="ADAL" clId="{392DD68F-BE65-474A-B2AB-9EA2D925DF1C}" dt="2024-08-12T00:41:34.768" v="701" actId="20577"/>
          <ac:spMkLst>
            <pc:docMk/>
            <pc:sldMk cId="1840208317" sldId="355"/>
            <ac:spMk id="2" creationId="{8E01C59E-0269-4562-98A3-84F58A21461D}"/>
          </ac:spMkLst>
        </pc:spChg>
        <pc:spChg chg="add mod">
          <ac:chgData name="Michael Kuniega" userId="999f7fd1-0dc3-4cba-81fd-6a42a8d75a98" providerId="ADAL" clId="{392DD68F-BE65-474A-B2AB-9EA2D925DF1C}" dt="2024-08-12T21:24:47.786" v="840" actId="20577"/>
          <ac:spMkLst>
            <pc:docMk/>
            <pc:sldMk cId="1840208317" sldId="355"/>
            <ac:spMk id="3" creationId="{3CB5C45B-27A9-766C-C567-571E92160095}"/>
          </ac:spMkLst>
        </pc:spChg>
        <pc:spChg chg="del">
          <ac:chgData name="Michael Kuniega" userId="999f7fd1-0dc3-4cba-81fd-6a42a8d75a98" providerId="ADAL" clId="{392DD68F-BE65-474A-B2AB-9EA2D925DF1C}" dt="2024-08-12T00:38:49.140" v="652" actId="478"/>
          <ac:spMkLst>
            <pc:docMk/>
            <pc:sldMk cId="1840208317" sldId="355"/>
            <ac:spMk id="3" creationId="{812FB57F-19A8-06C1-E6AC-4F3C8E820812}"/>
          </ac:spMkLst>
        </pc:spChg>
        <pc:spChg chg="del">
          <ac:chgData name="Michael Kuniega" userId="999f7fd1-0dc3-4cba-81fd-6a42a8d75a98" providerId="ADAL" clId="{392DD68F-BE65-474A-B2AB-9EA2D925DF1C}" dt="2024-08-12T00:38:49.140" v="652" actId="478"/>
          <ac:spMkLst>
            <pc:docMk/>
            <pc:sldMk cId="1840208317" sldId="355"/>
            <ac:spMk id="4" creationId="{C03856F4-4DF7-DF10-DD65-F288CC7DD068}"/>
          </ac:spMkLst>
        </pc:spChg>
        <pc:spChg chg="del">
          <ac:chgData name="Michael Kuniega" userId="999f7fd1-0dc3-4cba-81fd-6a42a8d75a98" providerId="ADAL" clId="{392DD68F-BE65-474A-B2AB-9EA2D925DF1C}" dt="2024-08-12T00:38:49.140" v="652" actId="478"/>
          <ac:spMkLst>
            <pc:docMk/>
            <pc:sldMk cId="1840208317" sldId="355"/>
            <ac:spMk id="5" creationId="{5C21B88B-7F04-664F-35FB-A9EF7FCA49E4}"/>
          </ac:spMkLst>
        </pc:spChg>
        <pc:spChg chg="add mod">
          <ac:chgData name="Michael Kuniega" userId="999f7fd1-0dc3-4cba-81fd-6a42a8d75a98" providerId="ADAL" clId="{392DD68F-BE65-474A-B2AB-9EA2D925DF1C}" dt="2024-08-12T00:39:09.349" v="655" actId="1076"/>
          <ac:spMkLst>
            <pc:docMk/>
            <pc:sldMk cId="1840208317" sldId="355"/>
            <ac:spMk id="6" creationId="{4822A412-14A6-9C08-3454-DE464F764F42}"/>
          </ac:spMkLst>
        </pc:spChg>
        <pc:spChg chg="add mod">
          <ac:chgData name="Michael Kuniega" userId="999f7fd1-0dc3-4cba-81fd-6a42a8d75a98" providerId="ADAL" clId="{392DD68F-BE65-474A-B2AB-9EA2D925DF1C}" dt="2024-08-12T00:40:06.558" v="674" actId="1076"/>
          <ac:spMkLst>
            <pc:docMk/>
            <pc:sldMk cId="1840208317" sldId="355"/>
            <ac:spMk id="9" creationId="{5D9EE5BF-B079-606A-8185-6188C8A6EB1D}"/>
          </ac:spMkLst>
        </pc:spChg>
        <pc:spChg chg="add mod">
          <ac:chgData name="Michael Kuniega" userId="999f7fd1-0dc3-4cba-81fd-6a42a8d75a98" providerId="ADAL" clId="{392DD68F-BE65-474A-B2AB-9EA2D925DF1C}" dt="2024-08-12T00:39:43.603" v="664" actId="1076"/>
          <ac:spMkLst>
            <pc:docMk/>
            <pc:sldMk cId="1840208317" sldId="355"/>
            <ac:spMk id="10" creationId="{9A9B7B61-FC03-6082-F7A2-4ABF92ED3D3F}"/>
          </ac:spMkLst>
        </pc:spChg>
        <pc:spChg chg="add mod">
          <ac:chgData name="Michael Kuniega" userId="999f7fd1-0dc3-4cba-81fd-6a42a8d75a98" providerId="ADAL" clId="{392DD68F-BE65-474A-B2AB-9EA2D925DF1C}" dt="2024-08-12T00:39:48.644" v="665" actId="1076"/>
          <ac:spMkLst>
            <pc:docMk/>
            <pc:sldMk cId="1840208317" sldId="355"/>
            <ac:spMk id="11" creationId="{39A8C1A9-09C7-B475-F593-2ABE419A1052}"/>
          </ac:spMkLst>
        </pc:spChg>
        <pc:spChg chg="add mod">
          <ac:chgData name="Michael Kuniega" userId="999f7fd1-0dc3-4cba-81fd-6a42a8d75a98" providerId="ADAL" clId="{392DD68F-BE65-474A-B2AB-9EA2D925DF1C}" dt="2024-08-12T00:41:21.936" v="699" actId="1037"/>
          <ac:spMkLst>
            <pc:docMk/>
            <pc:sldMk cId="1840208317" sldId="355"/>
            <ac:spMk id="13" creationId="{140F0E5F-70EE-14B7-9A5D-4FE22AFD561A}"/>
          </ac:spMkLst>
        </pc:spChg>
        <pc:spChg chg="add mod">
          <ac:chgData name="Michael Kuniega" userId="999f7fd1-0dc3-4cba-81fd-6a42a8d75a98" providerId="ADAL" clId="{392DD68F-BE65-474A-B2AB-9EA2D925DF1C}" dt="2024-08-12T00:41:11.243" v="693" actId="208"/>
          <ac:spMkLst>
            <pc:docMk/>
            <pc:sldMk cId="1840208317" sldId="355"/>
            <ac:spMk id="14" creationId="{EA5ADB8C-0EA6-6C3D-BC5E-5ADE3D63D01A}"/>
          </ac:spMkLst>
        </pc:spChg>
        <pc:spChg chg="mod">
          <ac:chgData name="Michael Kuniega" userId="999f7fd1-0dc3-4cba-81fd-6a42a8d75a98" providerId="ADAL" clId="{392DD68F-BE65-474A-B2AB-9EA2D925DF1C}" dt="2024-08-12T21:24:35.237" v="837" actId="20577"/>
          <ac:spMkLst>
            <pc:docMk/>
            <pc:sldMk cId="1840208317" sldId="355"/>
            <ac:spMk id="15" creationId="{AC2AE962-1D8B-5B48-5989-F2F21E7FF838}"/>
          </ac:spMkLst>
        </pc:spChg>
        <pc:spChg chg="add mod">
          <ac:chgData name="Michael Kuniega" userId="999f7fd1-0dc3-4cba-81fd-6a42a8d75a98" providerId="ADAL" clId="{392DD68F-BE65-474A-B2AB-9EA2D925DF1C}" dt="2024-08-12T00:40:32.988" v="677" actId="207"/>
          <ac:spMkLst>
            <pc:docMk/>
            <pc:sldMk cId="1840208317" sldId="355"/>
            <ac:spMk id="16" creationId="{21EA2E00-D50F-E490-A019-2F5333101E94}"/>
          </ac:spMkLst>
        </pc:spChg>
        <pc:spChg chg="add mod">
          <ac:chgData name="Michael Kuniega" userId="999f7fd1-0dc3-4cba-81fd-6a42a8d75a98" providerId="ADAL" clId="{392DD68F-BE65-474A-B2AB-9EA2D925DF1C}" dt="2024-08-12T00:40:25.273" v="675" actId="207"/>
          <ac:spMkLst>
            <pc:docMk/>
            <pc:sldMk cId="1840208317" sldId="355"/>
            <ac:spMk id="17" creationId="{46441643-EFEC-B35B-1D18-801EDACEFB21}"/>
          </ac:spMkLst>
        </pc:spChg>
        <pc:spChg chg="add mod">
          <ac:chgData name="Michael Kuniega" userId="999f7fd1-0dc3-4cba-81fd-6a42a8d75a98" providerId="ADAL" clId="{392DD68F-BE65-474A-B2AB-9EA2D925DF1C}" dt="2024-08-12T00:40:29.583" v="676" actId="207"/>
          <ac:spMkLst>
            <pc:docMk/>
            <pc:sldMk cId="1840208317" sldId="355"/>
            <ac:spMk id="18" creationId="{C8C52C87-80D4-3934-E23A-DCAAB8F1BA0F}"/>
          </ac:spMkLst>
        </pc:spChg>
        <pc:spChg chg="del">
          <ac:chgData name="Michael Kuniega" userId="999f7fd1-0dc3-4cba-81fd-6a42a8d75a98" providerId="ADAL" clId="{392DD68F-BE65-474A-B2AB-9EA2D925DF1C}" dt="2024-08-12T00:38:52.246" v="653" actId="478"/>
          <ac:spMkLst>
            <pc:docMk/>
            <pc:sldMk cId="1840208317" sldId="355"/>
            <ac:spMk id="46" creationId="{A7F66089-7B49-DE42-7F60-9720662761CE}"/>
          </ac:spMkLst>
        </pc:spChg>
        <pc:spChg chg="del">
          <ac:chgData name="Michael Kuniega" userId="999f7fd1-0dc3-4cba-81fd-6a42a8d75a98" providerId="ADAL" clId="{392DD68F-BE65-474A-B2AB-9EA2D925DF1C}" dt="2024-08-12T00:38:49.140" v="652" actId="478"/>
          <ac:spMkLst>
            <pc:docMk/>
            <pc:sldMk cId="1840208317" sldId="355"/>
            <ac:spMk id="48" creationId="{283F4B9F-6ADF-EE80-E395-A6384164B2E4}"/>
          </ac:spMkLst>
        </pc:spChg>
        <pc:spChg chg="del">
          <ac:chgData name="Michael Kuniega" userId="999f7fd1-0dc3-4cba-81fd-6a42a8d75a98" providerId="ADAL" clId="{392DD68F-BE65-474A-B2AB-9EA2D925DF1C}" dt="2024-08-12T00:38:52.246" v="653" actId="478"/>
          <ac:spMkLst>
            <pc:docMk/>
            <pc:sldMk cId="1840208317" sldId="355"/>
            <ac:spMk id="49" creationId="{EFC8C8B3-196D-1BD7-3E85-F11166BD4B96}"/>
          </ac:spMkLst>
        </pc:spChg>
        <pc:cxnChg chg="add mod">
          <ac:chgData name="Michael Kuniega" userId="999f7fd1-0dc3-4cba-81fd-6a42a8d75a98" providerId="ADAL" clId="{392DD68F-BE65-474A-B2AB-9EA2D925DF1C}" dt="2024-08-12T00:40:45.553" v="679" actId="1582"/>
          <ac:cxnSpMkLst>
            <pc:docMk/>
            <pc:sldMk cId="1840208317" sldId="355"/>
            <ac:cxnSpMk id="7" creationId="{E626D13C-4DFD-8452-CE04-EE1BB1CA61F8}"/>
          </ac:cxnSpMkLst>
        </pc:cxnChg>
        <pc:cxnChg chg="add mod">
          <ac:chgData name="Michael Kuniega" userId="999f7fd1-0dc3-4cba-81fd-6a42a8d75a98" providerId="ADAL" clId="{392DD68F-BE65-474A-B2AB-9EA2D925DF1C}" dt="2024-08-12T00:40:45.553" v="679" actId="1582"/>
          <ac:cxnSpMkLst>
            <pc:docMk/>
            <pc:sldMk cId="1840208317" sldId="355"/>
            <ac:cxnSpMk id="8" creationId="{F811BBB0-9BAE-BDC7-5B97-C0FC61175313}"/>
          </ac:cxnSpMkLst>
        </pc:cxnChg>
        <pc:cxnChg chg="add mod">
          <ac:chgData name="Michael Kuniega" userId="999f7fd1-0dc3-4cba-81fd-6a42a8d75a98" providerId="ADAL" clId="{392DD68F-BE65-474A-B2AB-9EA2D925DF1C}" dt="2024-08-12T00:39:09.349" v="655" actId="1076"/>
          <ac:cxnSpMkLst>
            <pc:docMk/>
            <pc:sldMk cId="1840208317" sldId="355"/>
            <ac:cxnSpMk id="12" creationId="{12E38CE2-DC23-302E-6DB9-01D73C36F78A}"/>
          </ac:cxnSpMkLst>
        </pc:cxnChg>
      </pc:sldChg>
      <pc:sldChg chg="addSp modSp add mod">
        <pc:chgData name="Michael Kuniega" userId="999f7fd1-0dc3-4cba-81fd-6a42a8d75a98" providerId="ADAL" clId="{392DD68F-BE65-474A-B2AB-9EA2D925DF1C}" dt="2024-08-12T21:03:56.156" v="833" actId="1076"/>
        <pc:sldMkLst>
          <pc:docMk/>
          <pc:sldMk cId="1801792445" sldId="356"/>
        </pc:sldMkLst>
        <pc:spChg chg="mod">
          <ac:chgData name="Michael Kuniega" userId="999f7fd1-0dc3-4cba-81fd-6a42a8d75a98" providerId="ADAL" clId="{392DD68F-BE65-474A-B2AB-9EA2D925DF1C}" dt="2024-08-12T00:44:35.021" v="724" actId="20577"/>
          <ac:spMkLst>
            <pc:docMk/>
            <pc:sldMk cId="1801792445" sldId="356"/>
            <ac:spMk id="2" creationId="{8E01C59E-0269-4562-98A3-84F58A21461D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3" creationId="{812FB57F-19A8-06C1-E6AC-4F3C8E820812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4" creationId="{C03856F4-4DF7-DF10-DD65-F288CC7DD068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5" creationId="{5C21B88B-7F04-664F-35FB-A9EF7FCA49E4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6" creationId="{4EC99DAE-65A9-AFF1-3E03-5B570D74A385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7" creationId="{2B2A6B57-0C8E-247D-3ACF-53436D73EC60}"/>
          </ac:spMkLst>
        </pc:spChg>
        <pc:spChg chg="add mod">
          <ac:chgData name="Michael Kuniega" userId="999f7fd1-0dc3-4cba-81fd-6a42a8d75a98" providerId="ADAL" clId="{392DD68F-BE65-474A-B2AB-9EA2D925DF1C}" dt="2024-08-12T21:03:56.156" v="833" actId="1076"/>
          <ac:spMkLst>
            <pc:docMk/>
            <pc:sldMk cId="1801792445" sldId="356"/>
            <ac:spMk id="9" creationId="{0E7F8712-FC12-A894-21CD-1345042BDEA3}"/>
          </ac:spMkLst>
        </pc:spChg>
        <pc:spChg chg="add mod">
          <ac:chgData name="Michael Kuniega" userId="999f7fd1-0dc3-4cba-81fd-6a42a8d75a98" providerId="ADAL" clId="{392DD68F-BE65-474A-B2AB-9EA2D925DF1C}" dt="2024-08-12T00:47:22.742" v="791" actId="1076"/>
          <ac:spMkLst>
            <pc:docMk/>
            <pc:sldMk cId="1801792445" sldId="356"/>
            <ac:spMk id="14" creationId="{D6831FD4-5989-0B3B-3F61-C3BA35507DDC}"/>
          </ac:spMkLst>
        </pc:spChg>
        <pc:spChg chg="mod">
          <ac:chgData name="Michael Kuniega" userId="999f7fd1-0dc3-4cba-81fd-6a42a8d75a98" providerId="ADAL" clId="{392DD68F-BE65-474A-B2AB-9EA2D925DF1C}" dt="2024-08-12T00:44:55.400" v="763" actId="6549"/>
          <ac:spMkLst>
            <pc:docMk/>
            <pc:sldMk cId="1801792445" sldId="356"/>
            <ac:spMk id="15" creationId="{AC2AE962-1D8B-5B48-5989-F2F21E7FF838}"/>
          </ac:spMkLst>
        </pc:spChg>
        <pc:spChg chg="add mod">
          <ac:chgData name="Michael Kuniega" userId="999f7fd1-0dc3-4cba-81fd-6a42a8d75a98" providerId="ADAL" clId="{392DD68F-BE65-474A-B2AB-9EA2D925DF1C}" dt="2024-08-12T00:47:22.742" v="791" actId="1076"/>
          <ac:spMkLst>
            <pc:docMk/>
            <pc:sldMk cId="1801792445" sldId="356"/>
            <ac:spMk id="16" creationId="{A327E769-58C1-686B-3C55-70CEE06FD7F7}"/>
          </ac:spMkLst>
        </pc:spChg>
        <pc:spChg chg="add mod">
          <ac:chgData name="Michael Kuniega" userId="999f7fd1-0dc3-4cba-81fd-6a42a8d75a98" providerId="ADAL" clId="{392DD68F-BE65-474A-B2AB-9EA2D925DF1C}" dt="2024-08-12T00:47:22.742" v="791" actId="1076"/>
          <ac:spMkLst>
            <pc:docMk/>
            <pc:sldMk cId="1801792445" sldId="356"/>
            <ac:spMk id="17" creationId="{2DDBE049-7379-2F20-ADA4-D763CFEE29DD}"/>
          </ac:spMkLst>
        </pc:spChg>
        <pc:spChg chg="add mod">
          <ac:chgData name="Michael Kuniega" userId="999f7fd1-0dc3-4cba-81fd-6a42a8d75a98" providerId="ADAL" clId="{392DD68F-BE65-474A-B2AB-9EA2D925DF1C}" dt="2024-08-12T00:47:22.742" v="791" actId="1076"/>
          <ac:spMkLst>
            <pc:docMk/>
            <pc:sldMk cId="1801792445" sldId="356"/>
            <ac:spMk id="18" creationId="{EDDFF3BE-BBC1-FA49-4FC9-8AB404FE8C5A}"/>
          </ac:spMkLst>
        </pc:spChg>
        <pc:spChg chg="add mod">
          <ac:chgData name="Michael Kuniega" userId="999f7fd1-0dc3-4cba-81fd-6a42a8d75a98" providerId="ADAL" clId="{392DD68F-BE65-474A-B2AB-9EA2D925DF1C}" dt="2024-08-12T00:47:22.742" v="791" actId="1076"/>
          <ac:spMkLst>
            <pc:docMk/>
            <pc:sldMk cId="1801792445" sldId="356"/>
            <ac:spMk id="19" creationId="{72C87A87-1404-3E21-9310-2A91FCE6A841}"/>
          </ac:spMkLst>
        </pc:spChg>
        <pc:spChg chg="add mod">
          <ac:chgData name="Michael Kuniega" userId="999f7fd1-0dc3-4cba-81fd-6a42a8d75a98" providerId="ADAL" clId="{392DD68F-BE65-474A-B2AB-9EA2D925DF1C}" dt="2024-08-12T00:47:33.928" v="795"/>
          <ac:spMkLst>
            <pc:docMk/>
            <pc:sldMk cId="1801792445" sldId="356"/>
            <ac:spMk id="20" creationId="{645752EF-CF87-8F77-0EE5-89C9E4F961A6}"/>
          </ac:spMkLst>
        </pc:spChg>
        <pc:spChg chg="add mod">
          <ac:chgData name="Michael Kuniega" userId="999f7fd1-0dc3-4cba-81fd-6a42a8d75a98" providerId="ADAL" clId="{392DD68F-BE65-474A-B2AB-9EA2D925DF1C}" dt="2024-08-12T00:47:22.742" v="791" actId="1076"/>
          <ac:spMkLst>
            <pc:docMk/>
            <pc:sldMk cId="1801792445" sldId="356"/>
            <ac:spMk id="21" creationId="{18A6F817-A198-9281-7D8C-8AF7930DB254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46" creationId="{A7F66089-7B49-DE42-7F60-9720662761CE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48" creationId="{283F4B9F-6ADF-EE80-E395-A6384164B2E4}"/>
          </ac:spMkLst>
        </pc:spChg>
        <pc:spChg chg="mod">
          <ac:chgData name="Michael Kuniega" userId="999f7fd1-0dc3-4cba-81fd-6a42a8d75a98" providerId="ADAL" clId="{392DD68F-BE65-474A-B2AB-9EA2D925DF1C}" dt="2024-08-12T00:46:20.912" v="782" actId="1076"/>
          <ac:spMkLst>
            <pc:docMk/>
            <pc:sldMk cId="1801792445" sldId="356"/>
            <ac:spMk id="49" creationId="{EFC8C8B3-196D-1BD7-3E85-F11166BD4B96}"/>
          </ac:spMkLst>
        </pc:spChg>
        <pc:cxnChg chg="add mod">
          <ac:chgData name="Michael Kuniega" userId="999f7fd1-0dc3-4cba-81fd-6a42a8d75a98" providerId="ADAL" clId="{392DD68F-BE65-474A-B2AB-9EA2D925DF1C}" dt="2024-08-12T00:47:04.546" v="789" actId="14100"/>
          <ac:cxnSpMkLst>
            <pc:docMk/>
            <pc:sldMk cId="1801792445" sldId="356"/>
            <ac:cxnSpMk id="8" creationId="{9C4A1767-59FA-E87B-2968-E907F284174E}"/>
          </ac:cxnSpMkLst>
        </pc:cxnChg>
      </pc:sldChg>
      <pc:sldChg chg="add del">
        <pc:chgData name="Michael Kuniega" userId="999f7fd1-0dc3-4cba-81fd-6a42a8d75a98" providerId="ADAL" clId="{392DD68F-BE65-474A-B2AB-9EA2D925DF1C}" dt="2024-08-12T00:44:26.028" v="721" actId="47"/>
        <pc:sldMkLst>
          <pc:docMk/>
          <pc:sldMk cId="2778743199" sldId="3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2T00:36:01.81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0 887 3105,'31'4'16219,"0"-1"-14097,-26-2-1970,1-1 0,-1 0 1,0 0-1,0-1 0,0 1 0,0-1 1,0 0-1,0-1 0,0 1 0,6-3 0,49-27 1026,-30 15-820,13-3-33,-31 15-216,0-1 0,-1 0 0,0-1 0,11-7-1,-11 6 18,1 0-1,0 1 0,0 0 1,19-5-1,-20 8-5,-1-1 1,0 0-1,-1 0 0,1-1 1,-1 0-1,0-1 0,0 0 1,11-9-1,102-101 355,-99 91-432,27-38 1,-30 36-8,32-34 0,71-64-3,-108 110-31,-7 7 2,0-1 0,0 2-1,0-1 1,1 2-1,18-12 1,-25 17-3,1-1 0,-1 1-1,0-1 1,0 0 0,0 0 0,0 0-1,3-3 1,-4 3-1,0 1 0,0 0 0,0 0-1,0 0 1,0 0 0,1-1 0,-1 1-1,0 1 1,0-1 0,1 0 0,-1 0 0,1 0-1,-1 1 1,1-1 0,-1 1 0,1-1-1,-1 1 1,1 0 0,-1-1 0,1 1 0,2 0-1,-3 0 1,0 0 1,1-1-1,-1 1 0,0 0 0,0-1 0,1 1 0,-1-1 0,0 0 1,0 1-1,0-1 0,0 0 0,1 0 0,-1 0 0,0 0 0,-1 0 1,1 0-1,2-2 0,15-25 8,-2 5-4,-12 17-3,1-1 1,-1 1-1,0-1 1,6-13-1,-4 8 0,-11-4-9,4 14 10,1 0-1,-1-1 1,1 1-1,0-1 1,0 1 0,0-1-1,1-4 1,-1-2 1,1 7-3,0 2-1,-1 0-6,-4 3 35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2T00:36:04.75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 1 4553,'-2'29'12007,"8"-20"-12412,40 28 2098,-36-30-1373,-1 1 0,0-1 0,0 2 0,0-1 0,-1 1 0,9 12 0,-11-11-212,1 0 0,1-1 0,0 0 0,0-1 0,1 1 0,0-2 0,0 1 0,0-1 0,1-1 1,1 0-1,-1 0 0,18 7 0,-18-9-30,1 0 0,-1 1 0,-1 1 0,1 0 0,-1 0 0,0 1 0,0 0 0,9 10 0,-9-9 50,1-1 0,-1-1-1,1 0 1,0 0-1,1-1 1,14 6 0,18 8 71,64 40 666,-92-52-800,-1-2 1,1 0-1,28 5 0,-27-7-23,0 1 0,32 12 0,-38-12-21,1-1-1,0 0 1,1-1 0,-1 0-1,0-1 1,1 0 0,12-1-1,36 4 244,-26 5-204,-29-7-48,1-1 1,-1 1-1,1-1 0,-1 0 1,1 0-1,-1-1 1,1 1-1,0-1 1,-1-1-1,8 0 0,-8 0 1,-1-1-2,0 1 0,0 0 0,0 0-1,0 1 1,0-1 0,0 1 0,0 0 0,0 0-1,0 0 1,0 1 0,0-1 0,0 1-1,0 0 1,8 3 0,-10-3-2,1 0-1,-1 1 1,0-1 0,1 0 0,-1 0-1,1-1 1,0 1 0,-1 0-1,1-1 1,0 0 0,-1 0-1,1 1 1,0-2 0,-1 1 0,1 0-1,0 0 1,-1-1 0,1 1-1,-1-1 1,1 0 0,-1 0-1,3-1 1,1 1 12,0 0-1,0 1 1,0 0-1,-1 0 1,1 1 0,9 1-1,-9 1-202,11 3 354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310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5-3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Bisectors in Triangles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94889" y="761518"/>
                <a:ext cx="108520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𝑴𝑶</m:t>
                        </m:r>
                      </m:e>
                    </m:acc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is the Angle Bisector. Find x and y.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" y="761518"/>
                <a:ext cx="10852032" cy="769441"/>
              </a:xfrm>
              <a:prstGeom prst="rect">
                <a:avLst/>
              </a:prstGeom>
              <a:blipFill>
                <a:blip r:embed="rId2"/>
                <a:stretch>
                  <a:fillRect t="-16667" b="-43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822A412-14A6-9C08-3454-DE464F764F42}"/>
              </a:ext>
            </a:extLst>
          </p:cNvPr>
          <p:cNvSpPr/>
          <p:nvPr/>
        </p:nvSpPr>
        <p:spPr>
          <a:xfrm>
            <a:off x="1102826" y="2497730"/>
            <a:ext cx="3200400" cy="266700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26D13C-4DFD-8452-CE04-EE1BB1CA61F8}"/>
              </a:ext>
            </a:extLst>
          </p:cNvPr>
          <p:cNvCxnSpPr/>
          <p:nvPr/>
        </p:nvCxnSpPr>
        <p:spPr>
          <a:xfrm flipV="1">
            <a:off x="3243248" y="3533538"/>
            <a:ext cx="381000" cy="3429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11BBB0-9BAE-BDC7-5B97-C0FC61175313}"/>
              </a:ext>
            </a:extLst>
          </p:cNvPr>
          <p:cNvCxnSpPr/>
          <p:nvPr/>
        </p:nvCxnSpPr>
        <p:spPr>
          <a:xfrm flipH="1" flipV="1">
            <a:off x="1610068" y="3533538"/>
            <a:ext cx="533400" cy="3429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D9EE5BF-B079-606A-8185-6188C8A6EB1D}"/>
              </a:ext>
            </a:extLst>
          </p:cNvPr>
          <p:cNvSpPr txBox="1"/>
          <p:nvPr/>
        </p:nvSpPr>
        <p:spPr>
          <a:xfrm>
            <a:off x="2353001" y="1813549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9B7B61-FC03-6082-F7A2-4ABF92ED3D3F}"/>
              </a:ext>
            </a:extLst>
          </p:cNvPr>
          <p:cNvSpPr txBox="1"/>
          <p:nvPr/>
        </p:nvSpPr>
        <p:spPr>
          <a:xfrm>
            <a:off x="699081" y="482267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A8C1A9-09C7-B475-F593-2ABE419A1052}"/>
              </a:ext>
            </a:extLst>
          </p:cNvPr>
          <p:cNvSpPr txBox="1"/>
          <p:nvPr/>
        </p:nvSpPr>
        <p:spPr>
          <a:xfrm>
            <a:off x="4316874" y="4822674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2E38CE2-DC23-302E-6DB9-01D73C36F78A}"/>
              </a:ext>
            </a:extLst>
          </p:cNvPr>
          <p:cNvCxnSpPr>
            <a:stCxn id="6" idx="3"/>
          </p:cNvCxnSpPr>
          <p:nvPr/>
        </p:nvCxnSpPr>
        <p:spPr>
          <a:xfrm flipH="1" flipV="1">
            <a:off x="2690516" y="2497730"/>
            <a:ext cx="12510" cy="26670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>
            <a:extLst>
              <a:ext uri="{FF2B5EF4-FFF2-40B4-BE49-F238E27FC236}">
                <a16:creationId xmlns:a16="http://schemas.microsoft.com/office/drawing/2014/main" id="{140F0E5F-70EE-14B7-9A5D-4FE22AFD561A}"/>
              </a:ext>
            </a:extLst>
          </p:cNvPr>
          <p:cNvSpPr/>
          <p:nvPr/>
        </p:nvSpPr>
        <p:spPr>
          <a:xfrm rot="8204378">
            <a:off x="2359619" y="2771993"/>
            <a:ext cx="385192" cy="387264"/>
          </a:xfrm>
          <a:prstGeom prst="arc">
            <a:avLst>
              <a:gd name="adj1" fmla="val 15662400"/>
              <a:gd name="adj2" fmla="val 1546757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EA5ADB8C-0EA6-6C3D-BC5E-5ADE3D63D01A}"/>
              </a:ext>
            </a:extLst>
          </p:cNvPr>
          <p:cNvSpPr/>
          <p:nvPr/>
        </p:nvSpPr>
        <p:spPr>
          <a:xfrm rot="4863411">
            <a:off x="2579248" y="2815533"/>
            <a:ext cx="385192" cy="387264"/>
          </a:xfrm>
          <a:prstGeom prst="arc">
            <a:avLst>
              <a:gd name="adj1" fmla="val 15662400"/>
              <a:gd name="adj2" fmla="val 1546757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EA2E00-D50F-E490-A019-2F5333101E94}"/>
              </a:ext>
            </a:extLst>
          </p:cNvPr>
          <p:cNvSpPr txBox="1"/>
          <p:nvPr/>
        </p:nvSpPr>
        <p:spPr>
          <a:xfrm>
            <a:off x="1232481" y="47149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63°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441643-EFEC-B35B-1D18-801EDACEFB21}"/>
              </a:ext>
            </a:extLst>
          </p:cNvPr>
          <p:cNvSpPr txBox="1"/>
          <p:nvPr/>
        </p:nvSpPr>
        <p:spPr>
          <a:xfrm>
            <a:off x="2726362" y="318917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y°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C52C87-80D4-3934-E23A-DCAAB8F1BA0F}"/>
              </a:ext>
            </a:extLst>
          </p:cNvPr>
          <p:cNvSpPr txBox="1"/>
          <p:nvPr/>
        </p:nvSpPr>
        <p:spPr>
          <a:xfrm>
            <a:off x="2735461" y="465228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x°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B5C45B-27A9-766C-C567-571E92160095}"/>
              </a:ext>
            </a:extLst>
          </p:cNvPr>
          <p:cNvSpPr txBox="1"/>
          <p:nvPr/>
        </p:nvSpPr>
        <p:spPr>
          <a:xfrm>
            <a:off x="2507977" y="5113951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840208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2AE962-1D8B-5B48-5989-F2F21E7FF838}"/>
              </a:ext>
            </a:extLst>
          </p:cNvPr>
          <p:cNvSpPr txBox="1"/>
          <p:nvPr/>
        </p:nvSpPr>
        <p:spPr>
          <a:xfrm>
            <a:off x="94889" y="761518"/>
            <a:ext cx="1085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/>
              </a:rPr>
              <a:t>Is C on the Angle Bisector?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anose="020B05030202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/>
              <p:nvPr/>
            </p:nvSpPr>
            <p:spPr>
              <a:xfrm>
                <a:off x="3048559" y="5320313"/>
                <a:ext cx="1458668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559" y="5320313"/>
                <a:ext cx="1458668" cy="7323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/>
              <p:nvPr/>
            </p:nvSpPr>
            <p:spPr>
              <a:xfrm>
                <a:off x="4062237" y="3503436"/>
                <a:ext cx="1458668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237" y="3503436"/>
                <a:ext cx="1458668" cy="7323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/>
              <p:nvPr/>
            </p:nvSpPr>
            <p:spPr>
              <a:xfrm>
                <a:off x="-313160" y="3558947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3160" y="3558947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2FB57F-19A8-06C1-E6AC-4F3C8E820812}"/>
                  </a:ext>
                </a:extLst>
              </p:cNvPr>
              <p:cNvSpPr txBox="1"/>
              <p:nvPr/>
            </p:nvSpPr>
            <p:spPr>
              <a:xfrm>
                <a:off x="3154125" y="1780031"/>
                <a:ext cx="1458668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2FB57F-19A8-06C1-E6AC-4F3C8E820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125" y="1780031"/>
                <a:ext cx="1458668" cy="7323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03856F4-4DF7-DF10-DD65-F288CC7DD068}"/>
              </a:ext>
            </a:extLst>
          </p:cNvPr>
          <p:cNvSpPr/>
          <p:nvPr/>
        </p:nvSpPr>
        <p:spPr>
          <a:xfrm>
            <a:off x="836544" y="2416571"/>
            <a:ext cx="3625375" cy="1469068"/>
          </a:xfrm>
          <a:prstGeom prst="triangle">
            <a:avLst>
              <a:gd name="adj" fmla="val 81898"/>
            </a:avLst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C21B88B-7F04-664F-35FB-A9EF7FCA49E4}"/>
              </a:ext>
            </a:extLst>
          </p:cNvPr>
          <p:cNvSpPr/>
          <p:nvPr/>
        </p:nvSpPr>
        <p:spPr>
          <a:xfrm flipV="1">
            <a:off x="836544" y="3912890"/>
            <a:ext cx="3625375" cy="1469067"/>
          </a:xfrm>
          <a:prstGeom prst="triangle">
            <a:avLst>
              <a:gd name="adj" fmla="val 81898"/>
            </a:avLst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C99DAE-65A9-AFF1-3E03-5B570D74A385}"/>
                  </a:ext>
                </a:extLst>
              </p:cNvPr>
              <p:cNvSpPr txBox="1"/>
              <p:nvPr/>
            </p:nvSpPr>
            <p:spPr>
              <a:xfrm>
                <a:off x="4100842" y="2383288"/>
                <a:ext cx="812770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C99DAE-65A9-AFF1-3E03-5B570D74A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842" y="2383288"/>
                <a:ext cx="812770" cy="7323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2A6B57-0C8E-247D-3ACF-53436D73EC60}"/>
                  </a:ext>
                </a:extLst>
              </p:cNvPr>
              <p:cNvSpPr txBox="1"/>
              <p:nvPr/>
            </p:nvSpPr>
            <p:spPr>
              <a:xfrm>
                <a:off x="4090443" y="4493335"/>
                <a:ext cx="739857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2A6B57-0C8E-247D-3ACF-53436D73E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443" y="4493335"/>
                <a:ext cx="739857" cy="7323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4A1767-59FA-E87B-2968-E907F284174E}"/>
              </a:ext>
            </a:extLst>
          </p:cNvPr>
          <p:cNvCxnSpPr>
            <a:cxnSpLocks/>
          </p:cNvCxnSpPr>
          <p:nvPr/>
        </p:nvCxnSpPr>
        <p:spPr>
          <a:xfrm flipH="1">
            <a:off x="6062870" y="1476043"/>
            <a:ext cx="33130" cy="4857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831FD4-5989-0B3B-3F61-C3BA35507DDC}"/>
                  </a:ext>
                </a:extLst>
              </p:cNvPr>
              <p:cNvSpPr txBox="1"/>
              <p:nvPr/>
            </p:nvSpPr>
            <p:spPr>
              <a:xfrm>
                <a:off x="9145925" y="5364123"/>
                <a:ext cx="1458668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831FD4-5989-0B3B-3F61-C3BA35507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925" y="5364123"/>
                <a:ext cx="1458668" cy="7323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27E769-58C1-686B-3C55-70CEE06FD7F7}"/>
                  </a:ext>
                </a:extLst>
              </p:cNvPr>
              <p:cNvSpPr txBox="1"/>
              <p:nvPr/>
            </p:nvSpPr>
            <p:spPr>
              <a:xfrm>
                <a:off x="5784206" y="3602757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27E769-58C1-686B-3C55-70CEE06FD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206" y="3602757"/>
                <a:ext cx="1666670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DDBE049-7379-2F20-ADA4-D763CFEE29DD}"/>
                  </a:ext>
                </a:extLst>
              </p:cNvPr>
              <p:cNvSpPr txBox="1"/>
              <p:nvPr/>
            </p:nvSpPr>
            <p:spPr>
              <a:xfrm>
                <a:off x="9251491" y="1823841"/>
                <a:ext cx="1458668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DDBE049-7379-2F20-ADA4-D763CFEE2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491" y="1823841"/>
                <a:ext cx="1458668" cy="7323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EDDFF3BE-BBC1-FA49-4FC9-8AB404FE8C5A}"/>
              </a:ext>
            </a:extLst>
          </p:cNvPr>
          <p:cNvSpPr/>
          <p:nvPr/>
        </p:nvSpPr>
        <p:spPr>
          <a:xfrm>
            <a:off x="6933910" y="2460381"/>
            <a:ext cx="3625375" cy="1469068"/>
          </a:xfrm>
          <a:prstGeom prst="triangle">
            <a:avLst>
              <a:gd name="adj" fmla="val 81898"/>
            </a:avLst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2C87A87-1404-3E21-9310-2A91FCE6A841}"/>
              </a:ext>
            </a:extLst>
          </p:cNvPr>
          <p:cNvSpPr/>
          <p:nvPr/>
        </p:nvSpPr>
        <p:spPr>
          <a:xfrm flipV="1">
            <a:off x="6933910" y="3956700"/>
            <a:ext cx="3625375" cy="1469067"/>
          </a:xfrm>
          <a:prstGeom prst="triangle">
            <a:avLst>
              <a:gd name="adj" fmla="val 81898"/>
            </a:avLst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5752EF-CF87-8F77-0EE5-89C9E4F961A6}"/>
                  </a:ext>
                </a:extLst>
              </p:cNvPr>
              <p:cNvSpPr txBox="1"/>
              <p:nvPr/>
            </p:nvSpPr>
            <p:spPr>
              <a:xfrm>
                <a:off x="10198208" y="2427098"/>
                <a:ext cx="8127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5752EF-CF87-8F77-0EE5-89C9E4F96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8208" y="2427098"/>
                <a:ext cx="812770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A6F817-A198-9281-7D8C-8AF7930DB254}"/>
                  </a:ext>
                </a:extLst>
              </p:cNvPr>
              <p:cNvSpPr txBox="1"/>
              <p:nvPr/>
            </p:nvSpPr>
            <p:spPr>
              <a:xfrm>
                <a:off x="10187809" y="4537145"/>
                <a:ext cx="739857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A6F817-A198-9281-7D8C-8AF7930DB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7809" y="4537145"/>
                <a:ext cx="739857" cy="73235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7F8712-FC12-A894-21CD-1345042BDEA3}"/>
                  </a:ext>
                </a:extLst>
              </p:cNvPr>
              <p:cNvSpPr txBox="1"/>
              <p:nvPr/>
            </p:nvSpPr>
            <p:spPr>
              <a:xfrm>
                <a:off x="10187809" y="3546710"/>
                <a:ext cx="1458668" cy="7323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7F8712-FC12-A894-21CD-1345042BD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7809" y="3546710"/>
                <a:ext cx="1458668" cy="7323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79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F0C92B-5543-45E6-A4FD-0875D1A3A870}"/>
              </a:ext>
            </a:extLst>
          </p:cNvPr>
          <p:cNvSpPr/>
          <p:nvPr/>
        </p:nvSpPr>
        <p:spPr>
          <a:xfrm>
            <a:off x="2643520" y="2420"/>
            <a:ext cx="66686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Perpendicular Bisector</a:t>
            </a:r>
            <a:endParaRPr lang="en-US" sz="2400" u="sng" dirty="0"/>
          </a:p>
        </p:txBody>
      </p:sp>
      <p:pic>
        <p:nvPicPr>
          <p:cNvPr id="3" name="Picture 7" descr="http://www.freelearningchannel.com/l/Content/Materials/Mathematics/Geometry/textbooks/CK12_Geometry/html/5/ck12_2_files/20130325221930575426.png">
            <a:extLst>
              <a:ext uri="{FF2B5EF4-FFF2-40B4-BE49-F238E27FC236}">
                <a16:creationId xmlns:a16="http://schemas.microsoft.com/office/drawing/2014/main" id="{BB65C98F-28BD-4AC8-9770-5D0A968DC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449" y="1321010"/>
            <a:ext cx="6400800" cy="3212904"/>
          </a:xfrm>
          <a:prstGeom prst="rect">
            <a:avLst/>
          </a:prstGeom>
          <a:noFill/>
          <a:ln w="762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84D479F-94BF-4755-BA3D-428AA03D9D83}"/>
                  </a:ext>
                </a:extLst>
              </p:cNvPr>
              <p:cNvSpPr txBox="1"/>
              <p:nvPr/>
            </p:nvSpPr>
            <p:spPr>
              <a:xfrm>
                <a:off x="174838" y="4931594"/>
                <a:ext cx="11842324" cy="925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⃡"/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𝑪𝑫</m:t>
                          </m:r>
                        </m:e>
                      </m:acc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𝒊𝒔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𝑷𝒆𝒓𝒑𝒆𝒏𝒅𝒊𝒄𝒖𝒍𝒂𝒓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𝑩𝒊𝒔𝒆𝒄𝒕𝒐𝒓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bar>
                        <m:barPr>
                          <m:pos m:val="top"/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bar>
                    </m:oMath>
                  </m:oMathPara>
                </a14:m>
                <a:endParaRPr lang="en-US" sz="4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84D479F-94BF-4755-BA3D-428AA03D9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38" y="4931594"/>
                <a:ext cx="11842324" cy="9254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29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F0C92B-5543-45E6-A4FD-0875D1A3A870}"/>
              </a:ext>
            </a:extLst>
          </p:cNvPr>
          <p:cNvSpPr/>
          <p:nvPr/>
        </p:nvSpPr>
        <p:spPr>
          <a:xfrm>
            <a:off x="0" y="10522"/>
            <a:ext cx="7828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Perpendicular Bisector Theorem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4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D479F-94BF-4755-BA3D-428AA03D9D83}"/>
              </a:ext>
            </a:extLst>
          </p:cNvPr>
          <p:cNvSpPr txBox="1"/>
          <p:nvPr/>
        </p:nvSpPr>
        <p:spPr>
          <a:xfrm>
            <a:off x="228600" y="779963"/>
            <a:ext cx="11734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point is on the perpendicular bisector of a segment, then it is equidistant from the endpoints of the segment. </a:t>
            </a:r>
          </a:p>
        </p:txBody>
      </p:sp>
      <p:pic>
        <p:nvPicPr>
          <p:cNvPr id="5" name="Picture 2" descr="http://www.integral-sk.com/wp-content/uploads/2013/01/triangle_51.jpg">
            <a:extLst>
              <a:ext uri="{FF2B5EF4-FFF2-40B4-BE49-F238E27FC236}">
                <a16:creationId xmlns:a16="http://schemas.microsoft.com/office/drawing/2014/main" id="{0C3EC3B1-3FD0-4D1F-B459-0D269403B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852" y="2247218"/>
            <a:ext cx="5178294" cy="37360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46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F0C92B-5543-45E6-A4FD-0875D1A3A870}"/>
              </a:ext>
            </a:extLst>
          </p:cNvPr>
          <p:cNvSpPr/>
          <p:nvPr/>
        </p:nvSpPr>
        <p:spPr>
          <a:xfrm>
            <a:off x="0" y="0"/>
            <a:ext cx="118935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Converse of the Perpendicular Bisector Theorem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:</a:t>
            </a:r>
            <a:endParaRPr kumimoji="0" lang="en-US" sz="40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D479F-94BF-4755-BA3D-428AA03D9D83}"/>
              </a:ext>
            </a:extLst>
          </p:cNvPr>
          <p:cNvSpPr txBox="1"/>
          <p:nvPr/>
        </p:nvSpPr>
        <p:spPr>
          <a:xfrm>
            <a:off x="259810" y="707886"/>
            <a:ext cx="11373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If a point is equidistant from the endpoints of a segment, then it is on the perpendicular bisector of the segment. </a:t>
            </a:r>
          </a:p>
        </p:txBody>
      </p:sp>
      <p:pic>
        <p:nvPicPr>
          <p:cNvPr id="5" name="Picture 2" descr="http://www.integral-sk.com/wp-content/uploads/2013/01/triangle_51.jpg">
            <a:extLst>
              <a:ext uri="{FF2B5EF4-FFF2-40B4-BE49-F238E27FC236}">
                <a16:creationId xmlns:a16="http://schemas.microsoft.com/office/drawing/2014/main" id="{0C3EC3B1-3FD0-4D1F-B459-0D269403B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155" y="2170384"/>
            <a:ext cx="4971689" cy="35870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05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533967" y="761518"/>
                <a:ext cx="11119451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0" lang="en-US" sz="36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uLnTx/>
                            <a:uFillTx/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Corbel" panose="020B0503020204020204"/>
                  </a:rPr>
                  <a:t> is the</a:t>
                </a:r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perpendicular bisector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3600" b="1" i="1" dirty="0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ba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Find CA and DB.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7" y="761518"/>
                <a:ext cx="11119451" cy="717248"/>
              </a:xfrm>
              <a:prstGeom prst="rect">
                <a:avLst/>
              </a:prstGeom>
              <a:blipFill>
                <a:blip r:embed="rId2"/>
                <a:stretch>
                  <a:fillRect t="-4237" r="-1700" b="-37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603739B-1C08-CD16-EBE8-75814CF77B66}"/>
              </a:ext>
            </a:extLst>
          </p:cNvPr>
          <p:cNvSpPr/>
          <p:nvPr/>
        </p:nvSpPr>
        <p:spPr>
          <a:xfrm>
            <a:off x="1423359" y="2309292"/>
            <a:ext cx="2622430" cy="1621766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430B906A-6CD5-C187-9739-6DEAAD67795D}"/>
              </a:ext>
            </a:extLst>
          </p:cNvPr>
          <p:cNvSpPr/>
          <p:nvPr/>
        </p:nvSpPr>
        <p:spPr>
          <a:xfrm rot="10800000">
            <a:off x="1423359" y="3935490"/>
            <a:ext cx="2622430" cy="1621766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0ED88FD-F43E-102B-13F4-04BFA6EB75FE}"/>
              </a:ext>
            </a:extLst>
          </p:cNvPr>
          <p:cNvCxnSpPr>
            <a:cxnSpLocks/>
          </p:cNvCxnSpPr>
          <p:nvPr/>
        </p:nvCxnSpPr>
        <p:spPr>
          <a:xfrm>
            <a:off x="2734573" y="1708030"/>
            <a:ext cx="0" cy="445123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4FC1A0A-09D7-E235-7655-3EF5D22FCA46}"/>
                  </a:ext>
                </a:extLst>
              </p:cNvPr>
              <p:cNvSpPr txBox="1"/>
              <p:nvPr/>
            </p:nvSpPr>
            <p:spPr>
              <a:xfrm>
                <a:off x="741872" y="3524174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4FC1A0A-09D7-E235-7655-3EF5D22FC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872" y="3524174"/>
                <a:ext cx="68148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/>
              <p:nvPr/>
            </p:nvSpPr>
            <p:spPr>
              <a:xfrm>
                <a:off x="4019911" y="3524174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911" y="3524174"/>
                <a:ext cx="68148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54E72DF-1D55-3126-2887-28A1424B6CCD}"/>
                  </a:ext>
                </a:extLst>
              </p:cNvPr>
              <p:cNvSpPr txBox="1"/>
              <p:nvPr/>
            </p:nvSpPr>
            <p:spPr>
              <a:xfrm>
                <a:off x="2721634" y="5341335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54E72DF-1D55-3126-2887-28A1424B6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634" y="5341335"/>
                <a:ext cx="68148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/>
              <p:nvPr/>
            </p:nvSpPr>
            <p:spPr>
              <a:xfrm>
                <a:off x="2721635" y="1723363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635" y="1723363"/>
                <a:ext cx="68148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/>
              <p:nvPr/>
            </p:nvSpPr>
            <p:spPr>
              <a:xfrm>
                <a:off x="3303917" y="2524682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917" y="2524682"/>
                <a:ext cx="68148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E88D418-0713-D6E8-3E14-02C1D97AD464}"/>
                  </a:ext>
                </a:extLst>
              </p:cNvPr>
              <p:cNvSpPr txBox="1"/>
              <p:nvPr/>
            </p:nvSpPr>
            <p:spPr>
              <a:xfrm>
                <a:off x="1358659" y="4434274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E88D418-0713-D6E8-3E14-02C1D97AD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659" y="4434274"/>
                <a:ext cx="681485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C26345A-F977-A41D-6DBC-631B52306839}"/>
              </a:ext>
            </a:extLst>
          </p:cNvPr>
          <p:cNvCxnSpPr/>
          <p:nvPr/>
        </p:nvCxnSpPr>
        <p:spPr>
          <a:xfrm>
            <a:off x="3471261" y="3722855"/>
            <a:ext cx="0" cy="41640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B1CC03D-AB19-AAF8-13EB-256DB9CB1696}"/>
              </a:ext>
            </a:extLst>
          </p:cNvPr>
          <p:cNvCxnSpPr/>
          <p:nvPr/>
        </p:nvCxnSpPr>
        <p:spPr>
          <a:xfrm>
            <a:off x="2040144" y="3736064"/>
            <a:ext cx="0" cy="41640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7F2C42E-B027-A935-19CF-DE67B33293FA}"/>
              </a:ext>
            </a:extLst>
          </p:cNvPr>
          <p:cNvCxnSpPr>
            <a:cxnSpLocks/>
          </p:cNvCxnSpPr>
          <p:nvPr/>
        </p:nvCxnSpPr>
        <p:spPr>
          <a:xfrm>
            <a:off x="2772693" y="3683761"/>
            <a:ext cx="29420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F4575C6-0F10-441A-00DB-2E003898342B}"/>
              </a:ext>
            </a:extLst>
          </p:cNvPr>
          <p:cNvCxnSpPr>
            <a:cxnSpLocks/>
          </p:cNvCxnSpPr>
          <p:nvPr/>
        </p:nvCxnSpPr>
        <p:spPr>
          <a:xfrm>
            <a:off x="3063381" y="3646283"/>
            <a:ext cx="0" cy="2509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F41ABF-8FB4-C5E1-9EEF-7A7935F38854}"/>
                  </a:ext>
                </a:extLst>
              </p:cNvPr>
              <p:cNvSpPr txBox="1"/>
              <p:nvPr/>
            </p:nvSpPr>
            <p:spPr>
              <a:xfrm>
                <a:off x="2622432" y="3854346"/>
                <a:ext cx="68148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F41ABF-8FB4-C5E1-9EEF-7A7935F38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432" y="3854346"/>
                <a:ext cx="68148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94889" y="761518"/>
                <a:ext cx="12002222" cy="709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b="1" i="1" dirty="0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is the perpendicular bisector of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3600" b="1" i="1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3600" b="1" i="1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ba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. Find x, CA, and 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C</a:t>
                </a:r>
                <a:r>
                  <a:rPr lang="en-US" sz="36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B.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" y="761518"/>
                <a:ext cx="12002222" cy="709618"/>
              </a:xfrm>
              <a:prstGeom prst="rect">
                <a:avLst/>
              </a:prstGeom>
              <a:blipFill>
                <a:blip r:embed="rId2"/>
                <a:stretch>
                  <a:fillRect t="-5172" b="-38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603739B-1C08-CD16-EBE8-75814CF77B66}"/>
              </a:ext>
            </a:extLst>
          </p:cNvPr>
          <p:cNvSpPr/>
          <p:nvPr/>
        </p:nvSpPr>
        <p:spPr>
          <a:xfrm>
            <a:off x="530295" y="2104216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4FC1A0A-09D7-E235-7655-3EF5D22FCA46}"/>
                  </a:ext>
                </a:extLst>
              </p:cNvPr>
              <p:cNvSpPr txBox="1"/>
              <p:nvPr/>
            </p:nvSpPr>
            <p:spPr>
              <a:xfrm>
                <a:off x="-550875" y="5275675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4FC1A0A-09D7-E235-7655-3EF5D22FC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0875" y="5275675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/>
              <p:nvPr/>
            </p:nvSpPr>
            <p:spPr>
              <a:xfrm>
                <a:off x="6093693" y="5275675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693" y="5275675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/>
              <p:nvPr/>
            </p:nvSpPr>
            <p:spPr>
              <a:xfrm>
                <a:off x="2741640" y="1471529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640" y="1471529"/>
                <a:ext cx="166667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/>
              <p:nvPr/>
            </p:nvSpPr>
            <p:spPr>
              <a:xfrm>
                <a:off x="2741640" y="5549904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640" y="5549904"/>
                <a:ext cx="166667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E88D418-0713-D6E8-3E14-02C1D97AD464}"/>
                  </a:ext>
                </a:extLst>
              </p:cNvPr>
              <p:cNvSpPr txBox="1"/>
              <p:nvPr/>
            </p:nvSpPr>
            <p:spPr>
              <a:xfrm rot="18486708">
                <a:off x="599484" y="3445262"/>
                <a:ext cx="19263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E88D418-0713-D6E8-3E14-02C1D97AD4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486708">
                <a:off x="599484" y="3445262"/>
                <a:ext cx="1926347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70E34F-9B58-3040-B42A-EBF591C80191}"/>
                  </a:ext>
                </a:extLst>
              </p:cNvPr>
              <p:cNvSpPr txBox="1"/>
              <p:nvPr/>
            </p:nvSpPr>
            <p:spPr>
              <a:xfrm rot="2857313">
                <a:off x="4387134" y="3216990"/>
                <a:ext cx="19263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70E34F-9B58-3040-B42A-EBF591C80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857313">
                <a:off x="4387134" y="3216990"/>
                <a:ext cx="1926347" cy="707886"/>
              </a:xfrm>
              <a:prstGeom prst="rect">
                <a:avLst/>
              </a:prstGeom>
              <a:blipFill>
                <a:blip r:embed="rId8"/>
                <a:stretch>
                  <a:fillRect l="-19667" t="-1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61A9B9F-97EE-254A-171B-151AD5B640E1}"/>
              </a:ext>
            </a:extLst>
          </p:cNvPr>
          <p:cNvCxnSpPr>
            <a:cxnSpLocks/>
          </p:cNvCxnSpPr>
          <p:nvPr/>
        </p:nvCxnSpPr>
        <p:spPr>
          <a:xfrm>
            <a:off x="3576459" y="2170318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2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F0C92B-5543-45E6-A4FD-0875D1A3A870}"/>
              </a:ext>
            </a:extLst>
          </p:cNvPr>
          <p:cNvSpPr/>
          <p:nvPr/>
        </p:nvSpPr>
        <p:spPr>
          <a:xfrm>
            <a:off x="228600" y="122500"/>
            <a:ext cx="118935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Angle Bisector Theorem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:</a:t>
            </a:r>
            <a:endParaRPr kumimoji="0" lang="en-US" sz="44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D479F-94BF-4755-BA3D-428AA03D9D83}"/>
              </a:ext>
            </a:extLst>
          </p:cNvPr>
          <p:cNvSpPr txBox="1"/>
          <p:nvPr/>
        </p:nvSpPr>
        <p:spPr>
          <a:xfrm>
            <a:off x="228599" y="891941"/>
            <a:ext cx="117347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If a point is on the bisector of an angle, then the point is equidistant from the sides of the angle.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7AB808-00D1-40EE-9417-82A63B047A49}"/>
              </a:ext>
            </a:extLst>
          </p:cNvPr>
          <p:cNvSpPr/>
          <p:nvPr/>
        </p:nvSpPr>
        <p:spPr>
          <a:xfrm>
            <a:off x="228598" y="3174033"/>
            <a:ext cx="118935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Converse of the Angle Bisector Theorem</a:t>
            </a: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:</a:t>
            </a:r>
            <a:endParaRPr kumimoji="0" lang="en-US" sz="44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3B925A-E4B3-41C5-9B87-30CF220892A8}"/>
              </a:ext>
            </a:extLst>
          </p:cNvPr>
          <p:cNvSpPr txBox="1"/>
          <p:nvPr/>
        </p:nvSpPr>
        <p:spPr>
          <a:xfrm>
            <a:off x="228598" y="3943474"/>
            <a:ext cx="11734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If a point in the interior of an angle is equidistant from the sides of the angle, then the point is on the angle bisector.</a:t>
            </a:r>
          </a:p>
        </p:txBody>
      </p:sp>
    </p:spTree>
    <p:extLst>
      <p:ext uri="{BB962C8B-B14F-4D97-AF65-F5344CB8AC3E}">
        <p14:creationId xmlns:p14="http://schemas.microsoft.com/office/powerpoint/2010/main" val="212915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147604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/>
              <p:nvPr/>
            </p:nvSpPr>
            <p:spPr>
              <a:xfrm>
                <a:off x="94889" y="761518"/>
                <a:ext cx="10852032" cy="1448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rbel" panose="020B0503020204020204"/>
                  </a:rPr>
                  <a:t> is the Angle Bisector. Find x, CA, and CB.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2AE962-1D8B-5B48-5989-F2F21E7FF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9" y="761518"/>
                <a:ext cx="10852032" cy="1448025"/>
              </a:xfrm>
              <a:prstGeom prst="rect">
                <a:avLst/>
              </a:prstGeom>
              <a:blipFill>
                <a:blip r:embed="rId2"/>
                <a:stretch>
                  <a:fillRect t="-8861" r="-1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/>
              <p:nvPr/>
            </p:nvSpPr>
            <p:spPr>
              <a:xfrm>
                <a:off x="3402542" y="5586655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7F66089-7B49-DE42-7F60-972066276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542" y="5586655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/>
              <p:nvPr/>
            </p:nvSpPr>
            <p:spPr>
              <a:xfrm>
                <a:off x="4517741" y="3476608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83F4B9F-6ADF-EE80-E395-A6384164B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741" y="3476608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/>
              <p:nvPr/>
            </p:nvSpPr>
            <p:spPr>
              <a:xfrm>
                <a:off x="-257337" y="3490172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FC8C8B3-196D-1BD7-3E85-F11166BD4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7337" y="3490172"/>
                <a:ext cx="166667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2FB57F-19A8-06C1-E6AC-4F3C8E820812}"/>
                  </a:ext>
                </a:extLst>
              </p:cNvPr>
              <p:cNvSpPr txBox="1"/>
              <p:nvPr/>
            </p:nvSpPr>
            <p:spPr>
              <a:xfrm>
                <a:off x="3467540" y="1380125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2FB57F-19A8-06C1-E6AC-4F3C8E820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540" y="1380125"/>
                <a:ext cx="166667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03856F4-4DF7-DF10-DD65-F288CC7DD068}"/>
              </a:ext>
            </a:extLst>
          </p:cNvPr>
          <p:cNvSpPr/>
          <p:nvPr/>
        </p:nvSpPr>
        <p:spPr>
          <a:xfrm>
            <a:off x="892366" y="2001751"/>
            <a:ext cx="4142342" cy="1828801"/>
          </a:xfrm>
          <a:prstGeom prst="triangle">
            <a:avLst>
              <a:gd name="adj" fmla="val 81898"/>
            </a:avLst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C21B88B-7F04-664F-35FB-A9EF7FCA49E4}"/>
              </a:ext>
            </a:extLst>
          </p:cNvPr>
          <p:cNvSpPr/>
          <p:nvPr/>
        </p:nvSpPr>
        <p:spPr>
          <a:xfrm flipV="1">
            <a:off x="892366" y="3844115"/>
            <a:ext cx="4142342" cy="1828800"/>
          </a:xfrm>
          <a:prstGeom prst="triangle">
            <a:avLst>
              <a:gd name="adj" fmla="val 81898"/>
            </a:avLst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C99DAE-65A9-AFF1-3E03-5B570D74A385}"/>
                  </a:ext>
                </a:extLst>
              </p:cNvPr>
              <p:cNvSpPr txBox="1"/>
              <p:nvPr/>
            </p:nvSpPr>
            <p:spPr>
              <a:xfrm>
                <a:off x="4557731" y="2352675"/>
                <a:ext cx="19263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C99DAE-65A9-AFF1-3E03-5B570D74A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731" y="2352675"/>
                <a:ext cx="1926347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2A6B57-0C8E-247D-3ACF-53436D73EC60}"/>
                  </a:ext>
                </a:extLst>
              </p:cNvPr>
              <p:cNvSpPr txBox="1"/>
              <p:nvPr/>
            </p:nvSpPr>
            <p:spPr>
              <a:xfrm>
                <a:off x="4538300" y="4481426"/>
                <a:ext cx="192634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2A6B57-0C8E-247D-3ACF-53436D73E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300" y="4481426"/>
                <a:ext cx="1926347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42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430" y="936508"/>
            <a:ext cx="12146570" cy="126379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bisector of the vertex angle of an isosceles triangle is the perpendicular bisector of the base.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5000" y="-1973"/>
            <a:ext cx="10407429" cy="977681"/>
          </a:xfrm>
        </p:spPr>
        <p:txBody>
          <a:bodyPr>
            <a:normAutofit/>
          </a:bodyPr>
          <a:lstStyle/>
          <a:p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Isosceles Triangles and Angle Bisectors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B179D9E-F921-4320-EAFD-F6593DF1B69E}"/>
              </a:ext>
            </a:extLst>
          </p:cNvPr>
          <p:cNvSpPr/>
          <p:nvPr/>
        </p:nvSpPr>
        <p:spPr>
          <a:xfrm>
            <a:off x="3029286" y="2314005"/>
            <a:ext cx="6092328" cy="3525402"/>
          </a:xfrm>
          <a:prstGeom prst="triangle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9CBE-7142-1039-FDE7-BD9F39104DB5}"/>
                  </a:ext>
                </a:extLst>
              </p:cNvPr>
              <p:cNvSpPr txBox="1"/>
              <p:nvPr/>
            </p:nvSpPr>
            <p:spPr>
              <a:xfrm>
                <a:off x="1948116" y="5581161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D79CBE-7142-1039-FDE7-BD9F39104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16" y="5581161"/>
                <a:ext cx="166667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D03558-F1D7-AF8F-D7B3-972A8037E89A}"/>
                  </a:ext>
                </a:extLst>
              </p:cNvPr>
              <p:cNvSpPr txBox="1"/>
              <p:nvPr/>
            </p:nvSpPr>
            <p:spPr>
              <a:xfrm>
                <a:off x="8592684" y="5485464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D03558-F1D7-AF8F-D7B3-972A8037E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684" y="5485464"/>
                <a:ext cx="166667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B537B3-004A-9B7C-C9C8-9D5C70B3A3AF}"/>
                  </a:ext>
                </a:extLst>
              </p:cNvPr>
              <p:cNvSpPr txBox="1"/>
              <p:nvPr/>
            </p:nvSpPr>
            <p:spPr>
              <a:xfrm>
                <a:off x="5240631" y="5759693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CB537B3-004A-9B7C-C9C8-9D5C70B3A3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631" y="5759693"/>
                <a:ext cx="1666670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FC935B-B036-D4FD-9A9A-3E891D97FAA5}"/>
              </a:ext>
            </a:extLst>
          </p:cNvPr>
          <p:cNvCxnSpPr>
            <a:cxnSpLocks/>
          </p:cNvCxnSpPr>
          <p:nvPr/>
        </p:nvCxnSpPr>
        <p:spPr>
          <a:xfrm>
            <a:off x="6075450" y="2380107"/>
            <a:ext cx="20550" cy="34456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ECB517-FD4C-E710-C26B-3F73CAEC35CA}"/>
                  </a:ext>
                </a:extLst>
              </p:cNvPr>
              <p:cNvSpPr txBox="1"/>
              <p:nvPr/>
            </p:nvSpPr>
            <p:spPr>
              <a:xfrm>
                <a:off x="5530352" y="1806499"/>
                <a:ext cx="166667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4ECB517-FD4C-E710-C26B-3F73CAEC3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352" y="1806499"/>
                <a:ext cx="166667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4DE01CB4-B6AD-12CE-4EBA-BC019839A436}"/>
              </a:ext>
            </a:extLst>
          </p:cNvPr>
          <p:cNvGrpSpPr/>
          <p:nvPr/>
        </p:nvGrpSpPr>
        <p:grpSpPr>
          <a:xfrm>
            <a:off x="5555193" y="2930266"/>
            <a:ext cx="986400" cy="322200"/>
            <a:chOff x="5555193" y="2930266"/>
            <a:chExt cx="986400" cy="32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CE73137-FF7D-F723-F894-38E4D9AD1BA5}"/>
                    </a:ext>
                  </a:extLst>
                </p14:cNvPr>
                <p14:cNvContentPartPr/>
                <p14:nvPr/>
              </p14:nvContentPartPr>
              <p14:xfrm>
                <a:off x="6140193" y="2930266"/>
                <a:ext cx="401400" cy="3222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CE73137-FF7D-F723-F894-38E4D9AD1BA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104193" y="2894626"/>
                  <a:ext cx="473040" cy="3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1D57B39-5F62-02D2-9905-288CEA6B8B54}"/>
                    </a:ext>
                  </a:extLst>
                </p14:cNvPr>
                <p14:cNvContentPartPr/>
                <p14:nvPr/>
              </p14:nvContentPartPr>
              <p14:xfrm>
                <a:off x="5555193" y="3011626"/>
                <a:ext cx="440280" cy="1947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1D57B39-5F62-02D2-9905-288CEA6B8B5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519193" y="2975986"/>
                  <a:ext cx="511920" cy="26640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8468C2-4E29-D7BD-DC1F-40F5BE09799F}"/>
              </a:ext>
            </a:extLst>
          </p:cNvPr>
          <p:cNvCxnSpPr/>
          <p:nvPr/>
        </p:nvCxnSpPr>
        <p:spPr>
          <a:xfrm>
            <a:off x="7197022" y="5581161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95E3B56-2FEA-8BD5-3EBA-D3F7633C8ABE}"/>
              </a:ext>
            </a:extLst>
          </p:cNvPr>
          <p:cNvCxnSpPr/>
          <p:nvPr/>
        </p:nvCxnSpPr>
        <p:spPr>
          <a:xfrm flipH="1">
            <a:off x="7272670" y="3689498"/>
            <a:ext cx="478465" cy="41345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CCB5041-42DF-D450-1592-C2AEEDE64710}"/>
              </a:ext>
            </a:extLst>
          </p:cNvPr>
          <p:cNvCxnSpPr/>
          <p:nvPr/>
        </p:nvCxnSpPr>
        <p:spPr>
          <a:xfrm>
            <a:off x="4550735" y="3561907"/>
            <a:ext cx="531628" cy="43593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87C2DE2-2E71-DBF4-1149-FF077AB037DF}"/>
              </a:ext>
            </a:extLst>
          </p:cNvPr>
          <p:cNvCxnSpPr/>
          <p:nvPr/>
        </p:nvCxnSpPr>
        <p:spPr>
          <a:xfrm>
            <a:off x="4816549" y="5581161"/>
            <a:ext cx="0" cy="53247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2BF5E45-2119-1AA4-B499-1440A63EE86E}"/>
              </a:ext>
            </a:extLst>
          </p:cNvPr>
          <p:cNvCxnSpPr/>
          <p:nvPr/>
        </p:nvCxnSpPr>
        <p:spPr>
          <a:xfrm>
            <a:off x="4354910" y="3858738"/>
            <a:ext cx="531628" cy="43593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E46E340-A59E-F6F6-AD72-70979AA3DF2E}"/>
              </a:ext>
            </a:extLst>
          </p:cNvPr>
          <p:cNvCxnSpPr/>
          <p:nvPr/>
        </p:nvCxnSpPr>
        <p:spPr>
          <a:xfrm flipH="1">
            <a:off x="7432972" y="3880003"/>
            <a:ext cx="478465" cy="41345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6447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2841</TotalTime>
  <Words>288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Cambria Math</vt:lpstr>
      <vt:lpstr>Corbel</vt:lpstr>
      <vt:lpstr>Retrospect</vt:lpstr>
      <vt:lpstr>Unit 5-3  Bisectors in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Isosceles Triangles and Angle Bisectors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23</cp:revision>
  <cp:lastPrinted>2021-12-23T21:33:34Z</cp:lastPrinted>
  <dcterms:created xsi:type="dcterms:W3CDTF">2018-01-04T19:16:30Z</dcterms:created>
  <dcterms:modified xsi:type="dcterms:W3CDTF">2024-08-12T21:24:54Z</dcterms:modified>
</cp:coreProperties>
</file>